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530" r:id="rId3"/>
    <p:sldId id="531" r:id="rId4"/>
    <p:sldId id="287" r:id="rId5"/>
    <p:sldId id="308" r:id="rId6"/>
    <p:sldId id="281" r:id="rId7"/>
    <p:sldId id="296" r:id="rId8"/>
    <p:sldId id="282" r:id="rId9"/>
    <p:sldId id="286" r:id="rId10"/>
    <p:sldId id="288" r:id="rId11"/>
    <p:sldId id="283" r:id="rId12"/>
    <p:sldId id="297" r:id="rId13"/>
    <p:sldId id="307" r:id="rId14"/>
    <p:sldId id="294" r:id="rId15"/>
    <p:sldId id="431" r:id="rId16"/>
    <p:sldId id="433" r:id="rId17"/>
    <p:sldId id="432" r:id="rId18"/>
    <p:sldId id="430" r:id="rId19"/>
    <p:sldId id="532" r:id="rId20"/>
    <p:sldId id="533" r:id="rId21"/>
    <p:sldId id="42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912" autoAdjust="0"/>
  </p:normalViewPr>
  <p:slideViewPr>
    <p:cSldViewPr snapToGrid="0" snapToObjects="1">
      <p:cViewPr varScale="1">
        <p:scale>
          <a:sx n="66" d="100"/>
          <a:sy n="66" d="100"/>
        </p:scale>
        <p:origin x="184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AE637-112F-4F80-AB78-8F0030F50262}" type="datetimeFigureOut">
              <a:rPr lang="en-GB" smtClean="0"/>
              <a:t>18/09/2023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1F61D-C166-475F-BF62-A28A83202821}" type="slidenum">
              <a:rPr lang="en-GB" smtClean="0"/>
              <a:t>‹#›</a:t>
            </a:fld>
            <a:endParaRPr lang="en-GB"/>
          </a:p>
        </p:txBody>
      </p:sp>
    </p:spTree>
    <p:extLst>
      <p:ext uri="{BB962C8B-B14F-4D97-AF65-F5344CB8AC3E}">
        <p14:creationId xmlns:p14="http://schemas.microsoft.com/office/powerpoint/2010/main" val="152738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There are rules to help you to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get along together</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You must treat each other with love and respect.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10</a:t>
            </a:fld>
            <a:endParaRPr lang="en-GB"/>
          </a:p>
        </p:txBody>
      </p:sp>
    </p:spTree>
    <p:extLst>
      <p:ext uri="{BB962C8B-B14F-4D97-AF65-F5344CB8AC3E}">
        <p14:creationId xmlns:p14="http://schemas.microsoft.com/office/powerpoint/2010/main" val="1836066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11: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‘You should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work hard</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for six days, but on the seventh,’ Moses explained, ‘you should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STOP</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If God rested on the seventh day, then so should you! This day of rest is a sign that you are free, and no longer slaves in Egypt. It is a gift for you and all you love. Celebrate Shabbat!’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11</a:t>
            </a:fld>
            <a:endParaRPr lang="en-GB"/>
          </a:p>
        </p:txBody>
      </p:sp>
    </p:spTree>
    <p:extLst>
      <p:ext uri="{BB962C8B-B14F-4D97-AF65-F5344CB8AC3E}">
        <p14:creationId xmlns:p14="http://schemas.microsoft.com/office/powerpoint/2010/main" val="231290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12: …</a:t>
            </a:r>
            <a:r>
              <a:rPr lang="en-GB" sz="1200" b="1" dirty="0">
                <a:effectLst/>
                <a:latin typeface="Avenir Next LT Pro" panose="020B0504020202020204" pitchFamily="34" charset="0"/>
                <a:ea typeface="Calibri" panose="020F0502020204030204" pitchFamily="34" charset="0"/>
                <a:cs typeface="Times New Roman" panose="02020603050405020304" pitchFamily="18" charset="0"/>
              </a:rPr>
              <a:t>STOP</a:t>
            </a:r>
            <a:r>
              <a:rPr lang="en-GB" sz="1200" dirty="0">
                <a:effectLst/>
                <a:latin typeface="Avenir Next LT Pro" panose="020B0504020202020204" pitchFamily="34" charset="0"/>
                <a:ea typeface="Calibri" panose="020F0502020204030204" pitchFamily="34" charset="0"/>
                <a:cs typeface="Times New Roman" panose="02020603050405020304" pitchFamily="18" charset="0"/>
              </a:rPr>
              <a:t>. If God rested on the seventh day, then so should you! This day of rest is a sign that you are free, and no longer slaves in Egypt. It is a gift for you and all you love. Celebrate Shabbat!’ </a:t>
            </a:r>
            <a:endParaRPr lang="en-GB" sz="12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12</a:t>
            </a:fld>
            <a:endParaRPr lang="en-GB"/>
          </a:p>
        </p:txBody>
      </p:sp>
    </p:spTree>
    <p:extLst>
      <p:ext uri="{BB962C8B-B14F-4D97-AF65-F5344CB8AC3E}">
        <p14:creationId xmlns:p14="http://schemas.microsoft.com/office/powerpoint/2010/main" val="212760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rPr>
              <a:t>Slide 13: </a:t>
            </a:r>
            <a:r>
              <a:rPr lang="en-GB" sz="1800" dirty="0">
                <a:effectLst/>
                <a:latin typeface="Calibri" panose="020F0502020204030204" pitchFamily="34" charset="0"/>
                <a:ea typeface="MS Mincho" panose="02020609040205080304" pitchFamily="49" charset="-128"/>
              </a:rPr>
              <a:t>‘And always </a:t>
            </a:r>
            <a:r>
              <a:rPr lang="en-GB" sz="1800" b="1" dirty="0">
                <a:effectLst/>
                <a:latin typeface="Calibri" panose="020F0502020204030204" pitchFamily="34" charset="0"/>
                <a:ea typeface="MS Mincho" panose="02020609040205080304" pitchFamily="49" charset="-128"/>
              </a:rPr>
              <a:t>remember,</a:t>
            </a:r>
            <a:r>
              <a:rPr lang="en-GB" sz="1800" dirty="0">
                <a:effectLst/>
                <a:latin typeface="Calibri" panose="020F0502020204030204" pitchFamily="34" charset="0"/>
                <a:ea typeface="MS Mincho" panose="02020609040205080304" pitchFamily="49" charset="-128"/>
              </a:rPr>
              <a:t>’ God told them, on many occasions, ‘I am your God, and you are my people. Whatever happens, you don’t need to be afraid. I will go with you.’ But the people often forgot this important information, as we’ll find out next week, when everything goes wrong…..! </a:t>
            </a:r>
            <a:r>
              <a:rPr lang="en-US" sz="1800" i="1" dirty="0">
                <a:effectLst/>
                <a:latin typeface="Calibri" panose="020F0502020204030204" pitchFamily="34" charset="0"/>
                <a:ea typeface="MS Mincho" panose="02020609040205080304" pitchFamily="49" charset="-128"/>
              </a:rPr>
              <a:t>[add your own cliffhanger sound effects here!!!]</a:t>
            </a:r>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13</a:t>
            </a:fld>
            <a:endParaRPr lang="en-GB"/>
          </a:p>
        </p:txBody>
      </p:sp>
    </p:spTree>
    <p:extLst>
      <p:ext uri="{BB962C8B-B14F-4D97-AF65-F5344CB8AC3E}">
        <p14:creationId xmlns:p14="http://schemas.microsoft.com/office/powerpoint/2010/main" val="364653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14: Let’s wonder together about this story now….</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how the rules helped God’s people as they travelled?... I wonder whether one rule is more important than the others?.... I wonder how rules help us in our school community?....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[talk about your ideas together]</a:t>
            </a:r>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14</a:t>
            </a:fld>
            <a:endParaRPr lang="en-GB"/>
          </a:p>
        </p:txBody>
      </p:sp>
    </p:spTree>
    <p:extLst>
      <p:ext uri="{BB962C8B-B14F-4D97-AF65-F5344CB8AC3E}">
        <p14:creationId xmlns:p14="http://schemas.microsoft.com/office/powerpoint/2010/main" val="381803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[optional]</a:t>
            </a:r>
            <a:r>
              <a:rPr lang="en-GB" b="1" dirty="0"/>
              <a:t>: </a:t>
            </a:r>
            <a:r>
              <a:rPr lang="en-GB" b="0" dirty="0"/>
              <a:t>You can find the ten good rules in the Jewish holy book, the Torah – and in the Old Testament part of the Christian Bible, in Exodus chapter 20.</a:t>
            </a:r>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15</a:t>
            </a:fld>
            <a:endParaRPr lang="en-GB"/>
          </a:p>
        </p:txBody>
      </p:sp>
    </p:spTree>
    <p:extLst>
      <p:ext uri="{BB962C8B-B14F-4D97-AF65-F5344CB8AC3E}">
        <p14:creationId xmlns:p14="http://schemas.microsoft.com/office/powerpoint/2010/main" val="4559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16: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But first, let’s be still and quiet and continue to think about what today’s story might have to say to us, in our school community….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…We’ve been thinking today about the story of God’s ten good rules….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….they were given to Moses to help God’s people to live well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wonder what you think about the rules that God gave?....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wonder which rules you think are important for us to live well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wonder if you have an important rule that you try to live your life by?…..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16</a:t>
            </a:fld>
            <a:endParaRPr lang="en-GB"/>
          </a:p>
        </p:txBody>
      </p:sp>
    </p:spTree>
    <p:extLst>
      <p:ext uri="{BB962C8B-B14F-4D97-AF65-F5344CB8AC3E}">
        <p14:creationId xmlns:p14="http://schemas.microsoft.com/office/powerpoint/2010/main" val="1581733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17: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Now I’m going to use the words of a prayer to draw our time together today to a close. Make it your own if you would like to, or just be still and quiet with your own thoughts.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17</a:t>
            </a:fld>
            <a:endParaRPr lang="en-GB"/>
          </a:p>
        </p:txBody>
      </p:sp>
    </p:spTree>
    <p:extLst>
      <p:ext uri="{BB962C8B-B14F-4D97-AF65-F5344CB8AC3E}">
        <p14:creationId xmlns:p14="http://schemas.microsoft.com/office/powerpoint/2010/main" val="3078450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Slide 22: </a:t>
            </a:r>
            <a:r>
              <a:rPr lang="en-GB" altLang="en-US" dirty="0"/>
              <a:t>Remind children of today’s key message – to remember to be grateful</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a:latin typeface="Avenir Next LT Pro" panose="020B0504020202020204" pitchFamily="34" charset="0"/>
                <a:ea typeface="MS Mincho" panose="02020609040205080304" pitchFamily="49" charset="-128"/>
                <a:cs typeface="Times New Roman" panose="02020603050405020304" pitchFamily="18" charset="0"/>
              </a:rPr>
              <a:t>Slide 2:</a:t>
            </a:r>
            <a:r>
              <a:rPr lang="en-GB" altLang="en-US" sz="12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dirty="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Reflective activity: Road sign reflections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Print some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roadsign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outlines (differing shapes) for children to choose from (some included here). Leave the middle blank. Children write a rule for living that applies to them – or they could choose one of the Ten Good Rules from the story. Put these into a ‘Book of Rules’ – or hang them up in your reflective area.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For older children, you could alternatively use the reflection cards on p. 6.</a:t>
            </a:r>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20</a:t>
            </a:fld>
            <a:endParaRPr lang="en-GB"/>
          </a:p>
        </p:txBody>
      </p:sp>
    </p:spTree>
    <p:extLst>
      <p:ext uri="{BB962C8B-B14F-4D97-AF65-F5344CB8AC3E}">
        <p14:creationId xmlns:p14="http://schemas.microsoft.com/office/powerpoint/2010/main" val="103532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Know your highway code!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This is a book of rules to help people to stay safe on the roads. You probably know this one [GIVE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Look at the different road signs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[choose some / all]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do children know what they mean? Why are they mostly pictures, not words? Why is it important to have rules on the roads? What about rules in life?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3</a:t>
            </a:fld>
            <a:endParaRPr lang="en-GB"/>
          </a:p>
        </p:txBody>
      </p:sp>
    </p:spTree>
    <p:extLst>
      <p:ext uri="{BB962C8B-B14F-4D97-AF65-F5344CB8AC3E}">
        <p14:creationId xmlns:p14="http://schemas.microsoft.com/office/powerpoint/2010/main" val="324588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use the road signs again now, to tell the next part of our Moses saga, which includes some very important rules.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script p.3 &amp; </a:t>
            </a:r>
            <a:r>
              <a:rPr lang="en-GB" sz="1800" i="1" dirty="0" err="1">
                <a:effectLst/>
                <a:latin typeface="Calibri" panose="020F0502020204030204" pitchFamily="34" charset="0"/>
                <a:ea typeface="MS Mincho" panose="02020609040205080304" pitchFamily="49" charset="-128"/>
                <a:cs typeface="Times New Roman" panose="02020603050405020304" pitchFamily="18" charset="0"/>
              </a:rPr>
              <a:t>roadsigns</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on </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Slides 5-13</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4</a:t>
            </a:fld>
            <a:endParaRPr lang="en-GB"/>
          </a:p>
        </p:txBody>
      </p:sp>
    </p:spTree>
    <p:extLst>
      <p:ext uri="{BB962C8B-B14F-4D97-AF65-F5344CB8AC3E}">
        <p14:creationId xmlns:p14="http://schemas.microsoft.com/office/powerpoint/2010/main" val="171723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5: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The Israelites had just walked right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through the Red Sea</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on dry land, with the Egyptian army in hot pursuit. God himself had opened the sea up right in front of them and kept the waters back until they were all safely through to the other side. God had promised them a land where they would be free forever.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5</a:t>
            </a:fld>
            <a:endParaRPr lang="en-GB"/>
          </a:p>
        </p:txBody>
      </p:sp>
    </p:spTree>
    <p:extLst>
      <p:ext uri="{BB962C8B-B14F-4D97-AF65-F5344CB8AC3E}">
        <p14:creationId xmlns:p14="http://schemas.microsoft.com/office/powerpoint/2010/main" val="104200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6: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But now it felt like they’d taken a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wrong turn</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because they were stuck in the desert and they didn’t know where they were going. God’s people wondered if they would ever find their promised home. And so they complained, just like every other person who’s been on a long journey…. “Are we nearly there yet!”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6</a:t>
            </a:fld>
            <a:endParaRPr lang="en-GB"/>
          </a:p>
        </p:txBody>
      </p:sp>
    </p:spTree>
    <p:extLst>
      <p:ext uri="{BB962C8B-B14F-4D97-AF65-F5344CB8AC3E}">
        <p14:creationId xmlns:p14="http://schemas.microsoft.com/office/powerpoint/2010/main" val="2433396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7: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Despite all their moaning, God promised the people that he would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look after them</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and travel with them on their journey. He gave them food to eat – and water to drink.  But the people still complained.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7</a:t>
            </a:fld>
            <a:endParaRPr lang="en-GB"/>
          </a:p>
        </p:txBody>
      </p:sp>
    </p:spTree>
    <p:extLst>
      <p:ext uri="{BB962C8B-B14F-4D97-AF65-F5344CB8AC3E}">
        <p14:creationId xmlns:p14="http://schemas.microsoft.com/office/powerpoint/2010/main" val="312809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Then God sent Moses up into the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mountains</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and gave him ten good rules to help the people know how to live good lives. ‘These good rules will keep you safe and show others that I am your God, and you are my people,’ God said to Moses.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8</a:t>
            </a:fld>
            <a:endParaRPr lang="en-GB"/>
          </a:p>
        </p:txBody>
      </p:sp>
    </p:spTree>
    <p:extLst>
      <p:ext uri="{BB962C8B-B14F-4D97-AF65-F5344CB8AC3E}">
        <p14:creationId xmlns:p14="http://schemas.microsoft.com/office/powerpoint/2010/main" val="158575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9: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So Moses told the Israelites the rules. ‘Love God and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worship only Him</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This is very important!’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9</a:t>
            </a:fld>
            <a:endParaRPr lang="en-GB"/>
          </a:p>
        </p:txBody>
      </p:sp>
    </p:spTree>
    <p:extLst>
      <p:ext uri="{BB962C8B-B14F-4D97-AF65-F5344CB8AC3E}">
        <p14:creationId xmlns:p14="http://schemas.microsoft.com/office/powerpoint/2010/main" val="222289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9/18/2023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43476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9/18/2023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3552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9/18/2023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331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9/18/2023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4349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9/18/2023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5588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9/18/2023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1184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9/18/2023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4423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9/18/2023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190738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9/18/2023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40527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9/18/2023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402094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9/18/2023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427632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9/18/2023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637245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18" Type="http://schemas.openxmlformats.org/officeDocument/2006/relationships/image" Target="../media/image17.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9.jpeg"/><Relationship Id="rId11" Type="http://schemas.microsoft.com/office/2007/relationships/hdphoto" Target="../media/hdphoto2.wdp"/><Relationship Id="rId5" Type="http://schemas.openxmlformats.org/officeDocument/2006/relationships/image" Target="../media/image8.png"/><Relationship Id="rId15" Type="http://schemas.microsoft.com/office/2007/relationships/hdphoto" Target="../media/hdphoto4.wdp"/><Relationship Id="rId10" Type="http://schemas.openxmlformats.org/officeDocument/2006/relationships/image" Target="../media/image12.png"/><Relationship Id="rId19" Type="http://schemas.openxmlformats.org/officeDocument/2006/relationships/image" Target="../media/image18.sv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 as a 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AF475-11C6-4A44-AFA6-909000B19A6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889" b="88000" l="6000" r="93778">
                        <a14:foregroundMark x1="46889" y1="30667" x2="43333" y2="50444"/>
                        <a14:foregroundMark x1="43333" y1="50444" x2="33556" y2="68667"/>
                        <a14:foregroundMark x1="33556" y1="68667" x2="25333" y2="74889"/>
                        <a14:foregroundMark x1="49333" y1="20222" x2="61556" y2="34889"/>
                        <a14:foregroundMark x1="61556" y1="34889" x2="72000" y2="69778"/>
                        <a14:foregroundMark x1="72000" y1="69778" x2="85111" y2="85556"/>
                        <a14:foregroundMark x1="51111" y1="26000" x2="55333" y2="78000"/>
                        <a14:foregroundMark x1="18444" y1="78889" x2="45556" y2="82444"/>
                        <a14:foregroundMark x1="45556" y1="82444" x2="64889" y2="79556"/>
                        <a14:foregroundMark x1="64889" y1="79556" x2="72667" y2="69778"/>
                        <a14:foregroundMark x1="49556" y1="23556" x2="45778" y2="42000"/>
                        <a14:foregroundMark x1="45778" y1="42000" x2="31556" y2="53778"/>
                        <a14:foregroundMark x1="31556" y1="53778" x2="26889" y2="71111"/>
                        <a14:foregroundMark x1="26889" y1="71111" x2="12667" y2="83556"/>
                        <a14:foregroundMark x1="12667" y1="83556" x2="91111" y2="84667"/>
                        <a14:foregroundMark x1="91111" y1="84667" x2="88889" y2="76667"/>
                        <a14:foregroundMark x1="93778" y1="88222" x2="93778" y2="88222"/>
                        <a14:foregroundMark x1="44889" y1="32889" x2="44889" y2="32889"/>
                        <a14:foregroundMark x1="42222" y1="36222" x2="42444" y2="36889"/>
                        <a14:foregroundMark x1="40000" y1="44222" x2="40000" y2="44222"/>
                        <a14:foregroundMark x1="26444" y1="64444" x2="26667" y2="65333"/>
                        <a14:foregroundMark x1="37778" y1="54222" x2="37778" y2="54222"/>
                        <a14:foregroundMark x1="33556" y1="61778" x2="33556" y2="61778"/>
                        <a14:foregroundMark x1="30889" y1="77556" x2="30889" y2="77556"/>
                        <a14:foregroundMark x1="46000" y1="45778" x2="46000" y2="45778"/>
                        <a14:foregroundMark x1="41778" y1="57556" x2="41778" y2="57556"/>
                        <a14:foregroundMark x1="56000" y1="31778" x2="56889" y2="53111"/>
                        <a14:foregroundMark x1="56889" y1="53111" x2="50000" y2="74000"/>
                        <a14:foregroundMark x1="48222" y1="63556" x2="36889" y2="77111"/>
                        <a14:foregroundMark x1="36889" y1="77111" x2="31111" y2="76222"/>
                        <a14:foregroundMark x1="42889" y1="50222" x2="47333" y2="78444"/>
                        <a14:foregroundMark x1="68889" y1="50667" x2="65333" y2="68667"/>
                        <a14:foregroundMark x1="65333" y1="68667" x2="59556" y2="78889"/>
                        <a14:foregroundMark x1="60222" y1="38444" x2="61333" y2="74667"/>
                        <a14:foregroundMark x1="49333" y1="57556" x2="49333" y2="57556"/>
                        <a14:foregroundMark x1="47778" y1="60667" x2="47778" y2="60667"/>
                        <a14:foregroundMark x1="50222" y1="54667" x2="50000" y2="55556"/>
                        <a14:foregroundMark x1="66222" y1="78000" x2="66222" y2="78000"/>
                        <a14:foregroundMark x1="71556" y1="78444" x2="71556" y2="78444"/>
                        <a14:foregroundMark x1="79333" y1="80889" x2="79333" y2="80889"/>
                        <a14:foregroundMark x1="73778" y1="78222" x2="73778" y2="78222"/>
                        <a14:foregroundMark x1="70889" y1="73333" x2="70889" y2="73333"/>
                        <a14:foregroundMark x1="75111" y1="63333" x2="75111" y2="63333"/>
                        <a14:foregroundMark x1="77111" y1="72222" x2="77111" y2="72222"/>
                        <a14:foregroundMark x1="82000" y1="80444" x2="83556" y2="79556"/>
                        <a14:foregroundMark x1="84889" y1="81333" x2="84889" y2="81333"/>
                        <a14:foregroundMark x1="80667" y1="76667" x2="80667" y2="74667"/>
                        <a14:foregroundMark x1="50667" y1="11111" x2="50667" y2="11111"/>
                        <a14:foregroundMark x1="6000" y1="87111" x2="7111" y2="87333"/>
                        <a14:foregroundMark x1="57778" y1="68667" x2="57778" y2="68667"/>
                        <a14:foregroundMark x1="58000" y1="66444" x2="57333" y2="68222"/>
                        <a14:foregroundMark x1="57778" y1="75111" x2="57778" y2="75111"/>
                        <a14:foregroundMark x1="52667" y1="74444" x2="52667" y2="74444"/>
                        <a14:backgroundMark x1="3333" y1="90444" x2="3333" y2="90444"/>
                        <a14:backgroundMark x1="95778" y1="90667" x2="95778" y2="90667"/>
                      </a14:backgroundRemoval>
                    </a14:imgEffect>
                  </a14:imgLayer>
                </a14:imgProps>
              </a:ext>
              <a:ext uri="{28A0092B-C50C-407E-A947-70E740481C1C}">
                <a14:useLocalDpi xmlns:a14="http://schemas.microsoft.com/office/drawing/2010/main" val="0"/>
              </a:ext>
            </a:extLst>
          </a:blip>
          <a:srcRect t="6095" b="8805"/>
          <a:stretch/>
        </p:blipFill>
        <p:spPr>
          <a:xfrm>
            <a:off x="1205503" y="564122"/>
            <a:ext cx="6732994" cy="5729756"/>
          </a:xfrm>
          <a:prstGeom prst="rect">
            <a:avLst/>
          </a:prstGeom>
        </p:spPr>
      </p:pic>
      <p:sp>
        <p:nvSpPr>
          <p:cNvPr id="5" name="TextBox 1">
            <a:extLst>
              <a:ext uri="{FF2B5EF4-FFF2-40B4-BE49-F238E27FC236}">
                <a16:creationId xmlns:a16="http://schemas.microsoft.com/office/drawing/2014/main" id="{0B9B2EF0-F817-4327-8365-CBC504730AC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ea typeface="MS PGothic" panose="020B0600070205080204" pitchFamily="34" charset="-128"/>
              </a:rPr>
              <a:t>Picture © Department of Transport</a:t>
            </a:r>
          </a:p>
        </p:txBody>
      </p:sp>
    </p:spTree>
    <p:extLst>
      <p:ext uri="{BB962C8B-B14F-4D97-AF65-F5344CB8AC3E}">
        <p14:creationId xmlns:p14="http://schemas.microsoft.com/office/powerpoint/2010/main" val="308015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517584-D960-43C8-A804-44DA07D0492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727" b="90000" l="10000" r="92364">
                        <a14:foregroundMark x1="50364" y1="8909" x2="50364" y2="8909"/>
                        <a14:foregroundMark x1="92364" y1="86909" x2="92364" y2="86909"/>
                        <a14:foregroundMark x1="19818" y1="81455" x2="50727" y2="27636"/>
                        <a14:foregroundMark x1="50727" y1="27636" x2="61818" y2="55455"/>
                        <a14:foregroundMark x1="61818" y1="55455" x2="75273" y2="70727"/>
                        <a14:foregroundMark x1="75273" y1="70727" x2="76364" y2="79818"/>
                        <a14:foregroundMark x1="76364" y1="79818" x2="26727" y2="81273"/>
                        <a14:foregroundMark x1="26727" y1="81273" x2="39273" y2="51818"/>
                        <a14:foregroundMark x1="39273" y1="51818" x2="46182" y2="43273"/>
                        <a14:foregroundMark x1="46182" y1="43273" x2="54909" y2="57273"/>
                        <a14:foregroundMark x1="54909" y1="57273" x2="58000" y2="68364"/>
                        <a14:foregroundMark x1="58000" y1="68364" x2="50545" y2="74182"/>
                        <a14:foregroundMark x1="50545" y1="74182" x2="44909" y2="66000"/>
                        <a14:foregroundMark x1="44909" y1="66000" x2="49091" y2="55636"/>
                        <a14:foregroundMark x1="49091" y1="55636" x2="38545" y2="62727"/>
                        <a14:foregroundMark x1="38545" y1="62727" x2="35818" y2="72909"/>
                        <a14:foregroundMark x1="35818" y1="72909" x2="36364" y2="74909"/>
                        <a14:foregroundMark x1="50909" y1="24909" x2="50909" y2="24909"/>
                        <a14:foregroundMark x1="53091" y1="32909" x2="54000" y2="32909"/>
                        <a14:foregroundMark x1="57636" y1="33818" x2="61636" y2="52909"/>
                        <a14:foregroundMark x1="61636" y1="52909" x2="72909" y2="63818"/>
                        <a14:foregroundMark x1="66545" y1="53091" x2="66545" y2="53091"/>
                        <a14:foregroundMark x1="64182" y1="47273" x2="64182" y2="47273"/>
                        <a14:foregroundMark x1="50000" y1="24182" x2="50000" y2="24182"/>
                        <a14:foregroundMark x1="50182" y1="38000" x2="50182" y2="38000"/>
                        <a14:foregroundMark x1="51273" y1="33818" x2="51273" y2="33818"/>
                        <a14:foregroundMark x1="51273" y1="41455" x2="51273" y2="41455"/>
                        <a14:foregroundMark x1="51818" y1="45091" x2="51091" y2="43273"/>
                        <a14:foregroundMark x1="48364" y1="39455" x2="48364" y2="39455"/>
                        <a14:foregroundMark x1="42545" y1="52364" x2="42545" y2="52364"/>
                        <a14:foregroundMark x1="42545" y1="65091" x2="42545" y2="65091"/>
                        <a14:foregroundMark x1="44000" y1="63273" x2="44000" y2="63273"/>
                        <a14:foregroundMark x1="42000" y1="73636" x2="42000" y2="73636"/>
                        <a14:foregroundMark x1="46545" y1="75455" x2="46545" y2="75455"/>
                        <a14:foregroundMark x1="45455" y1="72364" x2="45455" y2="72364"/>
                        <a14:foregroundMark x1="47273" y1="76909" x2="47273" y2="76909"/>
                        <a14:foregroundMark x1="45091" y1="77636" x2="45091" y2="77636"/>
                        <a14:foregroundMark x1="20545" y1="83091" x2="73273" y2="84545"/>
                        <a14:foregroundMark x1="73273" y1="84545" x2="80182" y2="77273"/>
                        <a14:foregroundMark x1="80182" y1="77273" x2="80182" y2="77091"/>
                        <a14:foregroundMark x1="49091" y1="34545" x2="50182" y2="44182"/>
                        <a14:foregroundMark x1="50182" y1="44182" x2="47091" y2="39636"/>
                        <a14:foregroundMark x1="41455" y1="63273" x2="42364" y2="72909"/>
                        <a14:foregroundMark x1="42364" y1="72909" x2="46545" y2="75636"/>
                        <a14:foregroundMark x1="59091" y1="72545" x2="59818" y2="78727"/>
                        <a14:foregroundMark x1="67091" y1="65455" x2="73091" y2="71818"/>
                      </a14:backgroundRemoval>
                    </a14:imgEffect>
                  </a14:imgLayer>
                </a14:imgProps>
              </a:ext>
              <a:ext uri="{28A0092B-C50C-407E-A947-70E740481C1C}">
                <a14:useLocalDpi xmlns:a14="http://schemas.microsoft.com/office/drawing/2010/main" val="0"/>
              </a:ext>
            </a:extLst>
          </a:blip>
          <a:stretch>
            <a:fillRect/>
          </a:stretch>
        </p:blipFill>
        <p:spPr>
          <a:xfrm>
            <a:off x="1023224" y="-119776"/>
            <a:ext cx="7097553" cy="7097553"/>
          </a:xfrm>
          <a:prstGeom prst="rect">
            <a:avLst/>
          </a:prstGeom>
        </p:spPr>
      </p:pic>
      <p:sp>
        <p:nvSpPr>
          <p:cNvPr id="4" name="TextBox 1">
            <a:extLst>
              <a:ext uri="{FF2B5EF4-FFF2-40B4-BE49-F238E27FC236}">
                <a16:creationId xmlns:a16="http://schemas.microsoft.com/office/drawing/2014/main" id="{0B9B2EF0-F817-4327-8365-CBC504730AC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ea typeface="MS PGothic" panose="020B0600070205080204" pitchFamily="34" charset="-128"/>
              </a:rPr>
              <a:t>Picture © Department of Transport</a:t>
            </a:r>
          </a:p>
        </p:txBody>
      </p:sp>
    </p:spTree>
    <p:extLst>
      <p:ext uri="{BB962C8B-B14F-4D97-AF65-F5344CB8AC3E}">
        <p14:creationId xmlns:p14="http://schemas.microsoft.com/office/powerpoint/2010/main" val="229925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assets.publishing.service.gov.uk/media/55b9f330e5274a151e000022/sign-giving-order-stop-give-way.jpg"/>
          <p:cNvPicPr/>
          <p:nvPr/>
        </p:nvPicPr>
        <p:blipFill>
          <a:blip r:embed="rId3">
            <a:extLst>
              <a:ext uri="{28A0092B-C50C-407E-A947-70E740481C1C}">
                <a14:useLocalDpi xmlns:a14="http://schemas.microsoft.com/office/drawing/2010/main" val="0"/>
              </a:ext>
            </a:extLst>
          </a:blip>
          <a:srcRect/>
          <a:stretch>
            <a:fillRect/>
          </a:stretch>
        </p:blipFill>
        <p:spPr bwMode="auto">
          <a:xfrm>
            <a:off x="1809433" y="628333"/>
            <a:ext cx="5574347" cy="5574347"/>
          </a:xfrm>
          <a:prstGeom prst="rect">
            <a:avLst/>
          </a:prstGeom>
          <a:noFill/>
          <a:ln>
            <a:noFill/>
          </a:ln>
        </p:spPr>
      </p:pic>
      <p:sp>
        <p:nvSpPr>
          <p:cNvPr id="7" name="TextBox 1">
            <a:extLst>
              <a:ext uri="{FF2B5EF4-FFF2-40B4-BE49-F238E27FC236}">
                <a16:creationId xmlns:a16="http://schemas.microsoft.com/office/drawing/2014/main" id="{0B9B2EF0-F817-4327-8365-CBC504730AC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ea typeface="MS PGothic" panose="020B0600070205080204" pitchFamily="34" charset="-128"/>
              </a:rPr>
              <a:t>Picture © Department of Transport</a:t>
            </a:r>
          </a:p>
        </p:txBody>
      </p:sp>
    </p:spTree>
    <p:extLst>
      <p:ext uri="{BB962C8B-B14F-4D97-AF65-F5344CB8AC3E}">
        <p14:creationId xmlns:p14="http://schemas.microsoft.com/office/powerpoint/2010/main" val="331366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395C7C-43B3-4BD9-B223-280EF58F59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00" b="98400" l="3521" r="96831">
                        <a14:foregroundMark x1="52817" y1="2800" x2="52817" y2="2800"/>
                        <a14:foregroundMark x1="54930" y1="9800" x2="54930" y2="9800"/>
                        <a14:foregroundMark x1="91021" y1="80000" x2="91021" y2="80000"/>
                        <a14:foregroundMark x1="92077" y1="85600" x2="92077" y2="85600"/>
                        <a14:foregroundMark x1="79225" y1="62600" x2="79225" y2="62600"/>
                        <a14:foregroundMark x1="74472" y1="46600" x2="74472" y2="46600"/>
                        <a14:foregroundMark x1="64965" y1="30800" x2="64965" y2="30200"/>
                        <a14:foregroundMark x1="58451" y1="18800" x2="58451" y2="18800"/>
                        <a14:foregroundMark x1="54577" y1="14000" x2="54577" y2="14000"/>
                        <a14:foregroundMark x1="50176" y1="8600" x2="50176" y2="8600"/>
                        <a14:foregroundMark x1="44014" y1="14600" x2="44014" y2="14600"/>
                        <a14:foregroundMark x1="45423" y1="4600" x2="45423" y2="4600"/>
                        <a14:foregroundMark x1="49648" y1="4600" x2="49648" y2="4600"/>
                        <a14:foregroundMark x1="49472" y1="2400" x2="49472" y2="2400"/>
                        <a14:foregroundMark x1="50528" y1="1200" x2="50528" y2="1200"/>
                        <a14:foregroundMark x1="52993" y1="6200" x2="52993" y2="6200"/>
                        <a14:foregroundMark x1="55810" y1="7000" x2="55810" y2="7000"/>
                        <a14:foregroundMark x1="57042" y1="13600" x2="57042" y2="13600"/>
                        <a14:foregroundMark x1="57394" y1="19400" x2="57394" y2="19400"/>
                        <a14:foregroundMark x1="55986" y1="16200" x2="55986" y2="16200"/>
                        <a14:foregroundMark x1="53697" y1="14200" x2="53697" y2="14200"/>
                        <a14:foregroundMark x1="51408" y1="10000" x2="51408" y2="10000"/>
                        <a14:foregroundMark x1="45951" y1="19000" x2="45951" y2="19000"/>
                        <a14:foregroundMark x1="43486" y1="22800" x2="43486" y2="22800"/>
                        <a14:foregroundMark x1="41197" y1="23600" x2="41197" y2="23600"/>
                        <a14:foregroundMark x1="40493" y1="18800" x2="40493" y2="18800"/>
                        <a14:foregroundMark x1="42077" y1="16800" x2="42077" y2="16800"/>
                        <a14:foregroundMark x1="42430" y1="13400" x2="42430" y2="13400"/>
                        <a14:foregroundMark x1="44366" y1="9000" x2="44366" y2="9000"/>
                        <a14:foregroundMark x1="46127" y1="8000" x2="46127" y2="8000"/>
                        <a14:foregroundMark x1="47887" y1="11600" x2="47887" y2="11600"/>
                        <a14:foregroundMark x1="42254" y1="27400" x2="42254" y2="27400"/>
                        <a14:foregroundMark x1="36444" y1="21200" x2="36444" y2="21200"/>
                        <a14:foregroundMark x1="37324" y1="29000" x2="37324" y2="29000"/>
                        <a14:foregroundMark x1="38380" y1="22600" x2="38380" y2="22600"/>
                        <a14:foregroundMark x1="39261" y1="28800" x2="39261" y2="28800"/>
                        <a14:foregroundMark x1="34155" y1="26400" x2="34155" y2="26400"/>
                        <a14:foregroundMark x1="35211" y1="32800" x2="35211" y2="32800"/>
                        <a14:foregroundMark x1="34331" y1="30000" x2="34331" y2="30000"/>
                        <a14:foregroundMark x1="38556" y1="34400" x2="38556" y2="34400"/>
                        <a14:foregroundMark x1="33099" y1="36800" x2="33099" y2="36800"/>
                        <a14:foregroundMark x1="32042" y1="34800" x2="32042" y2="34800"/>
                        <a14:foregroundMark x1="35387" y1="36600" x2="35387" y2="36600"/>
                        <a14:foregroundMark x1="29225" y1="36200" x2="29225" y2="36200"/>
                        <a14:foregroundMark x1="31338" y1="40400" x2="31338" y2="40400"/>
                        <a14:foregroundMark x1="34859" y1="39600" x2="34859" y2="39600"/>
                        <a14:foregroundMark x1="27817" y1="40400" x2="27817" y2="40400"/>
                        <a14:foregroundMark x1="29577" y1="43400" x2="29577" y2="43400"/>
                        <a14:foregroundMark x1="32570" y1="41600" x2="32570" y2="41600"/>
                        <a14:foregroundMark x1="31866" y1="45000" x2="31866" y2="45000"/>
                        <a14:foregroundMark x1="29577" y1="44600" x2="29577" y2="44600"/>
                        <a14:foregroundMark x1="27113" y1="41800" x2="27113" y2="41800"/>
                        <a14:foregroundMark x1="26056" y1="45000" x2="26056" y2="45000"/>
                        <a14:foregroundMark x1="28521" y1="46800" x2="28521" y2="46800"/>
                        <a14:foregroundMark x1="24120" y1="47000" x2="24120" y2="47000"/>
                        <a14:foregroundMark x1="27641" y1="50800" x2="27641" y2="50800"/>
                        <a14:foregroundMark x1="26937" y1="54600" x2="26937" y2="54600"/>
                        <a14:foregroundMark x1="21303" y1="53000" x2="21303" y2="53000"/>
                        <a14:foregroundMark x1="24120" y1="50000" x2="24120" y2="50000"/>
                        <a14:foregroundMark x1="26056" y1="56400" x2="26056" y2="56400"/>
                        <a14:foregroundMark x1="22183" y1="56800" x2="22183" y2="56800"/>
                        <a14:foregroundMark x1="23944" y1="60000" x2="23944" y2="60000"/>
                        <a14:foregroundMark x1="19894" y1="62400" x2="19894" y2="62400"/>
                        <a14:foregroundMark x1="20423" y1="58400" x2="20423" y2="58400"/>
                        <a14:foregroundMark x1="23063" y1="62600" x2="23063" y2="62600"/>
                        <a14:foregroundMark x1="21303" y1="66000" x2="21303" y2="66000"/>
                        <a14:foregroundMark x1="17782" y1="64400" x2="17782" y2="64400"/>
                        <a14:foregroundMark x1="17958" y1="67800" x2="17958" y2="67800"/>
                        <a14:foregroundMark x1="20246" y1="66200" x2="20246" y2="66200"/>
                        <a14:foregroundMark x1="20246" y1="69400" x2="20246" y2="69400"/>
                        <a14:foregroundMark x1="13908" y1="66000" x2="13908" y2="66000"/>
                        <a14:foregroundMark x1="16021" y1="69800" x2="16021" y2="69800"/>
                        <a14:foregroundMark x1="13732" y1="72200" x2="13732" y2="72200"/>
                        <a14:foregroundMark x1="16725" y1="71600" x2="16725" y2="71600"/>
                        <a14:foregroundMark x1="16373" y1="72600" x2="16373" y2="72600"/>
                        <a14:foregroundMark x1="16197" y1="75000" x2="16197" y2="75000"/>
                        <a14:foregroundMark x1="15141" y1="77200" x2="15141" y2="77200"/>
                        <a14:foregroundMark x1="15317" y1="75800" x2="15317" y2="75800"/>
                        <a14:foregroundMark x1="13732" y1="75000" x2="13732" y2="75000"/>
                        <a14:foregroundMark x1="10739" y1="75400" x2="10739" y2="75400"/>
                        <a14:foregroundMark x1="12500" y1="78600" x2="12500" y2="78600"/>
                        <a14:foregroundMark x1="14789" y1="81000" x2="14789" y2="81000"/>
                        <a14:foregroundMark x1="11972" y1="81600" x2="11972" y2="81600"/>
                        <a14:foregroundMark x1="9859" y1="78000" x2="9859" y2="78000"/>
                        <a14:foregroundMark x1="8627" y1="81800" x2="8627" y2="81800"/>
                        <a14:foregroundMark x1="8627" y1="79400" x2="8627" y2="79400"/>
                        <a14:foregroundMark x1="8979" y1="86600" x2="8979" y2="86600"/>
                        <a14:foregroundMark x1="57042" y1="23400" x2="57042" y2="23400"/>
                        <a14:foregroundMark x1="60739" y1="22400" x2="60739" y2="22400"/>
                        <a14:foregroundMark x1="63028" y1="26800" x2="63028" y2="26800"/>
                        <a14:foregroundMark x1="63732" y1="39600" x2="63732" y2="38600"/>
                        <a14:foregroundMark x1="66725" y1="35600" x2="66725" y2="35600"/>
                        <a14:foregroundMark x1="64613" y1="35200" x2="64613" y2="35200"/>
                        <a14:foregroundMark x1="62324" y1="31200" x2="62324" y2="31200"/>
                        <a14:foregroundMark x1="65845" y1="38200" x2="65845" y2="38200"/>
                        <a14:foregroundMark x1="69366" y1="41800" x2="69366" y2="41800"/>
                        <a14:foregroundMark x1="71831" y1="36600" x2="71831" y2="36600"/>
                        <a14:foregroundMark x1="68662" y1="40000" x2="68662" y2="40000"/>
                        <a14:foregroundMark x1="69894" y1="45200" x2="69894" y2="45200"/>
                        <a14:foregroundMark x1="72887" y1="42400" x2="72887" y2="42400"/>
                        <a14:foregroundMark x1="69718" y1="47200" x2="69718" y2="47200"/>
                        <a14:foregroundMark x1="73768" y1="45000" x2="73768" y2="45000"/>
                        <a14:foregroundMark x1="72535" y1="49600" x2="72535" y2="49600"/>
                        <a14:foregroundMark x1="75880" y1="55000" x2="75880" y2="54400"/>
                        <a14:foregroundMark x1="77113" y1="49800" x2="77113" y2="49800"/>
                        <a14:foregroundMark x1="74120" y1="58200" x2="74120" y2="58200"/>
                        <a14:foregroundMark x1="78169" y1="56600" x2="78697" y2="56200"/>
                        <a14:foregroundMark x1="80106" y1="59400" x2="80106" y2="59400"/>
                        <a14:foregroundMark x1="82570" y1="66200" x2="82570" y2="66200"/>
                        <a14:foregroundMark x1="81514" y1="62800" x2="81514" y2="62800"/>
                        <a14:foregroundMark x1="84683" y1="65000" x2="84683" y2="65000"/>
                        <a14:foregroundMark x1="80458" y1="68600" x2="80458" y2="68600"/>
                        <a14:foregroundMark x1="82746" y1="72200" x2="82746" y2="72200"/>
                        <a14:foregroundMark x1="84859" y1="75000" x2="84859" y2="75000"/>
                        <a14:foregroundMark x1="85387" y1="78600" x2="85387" y2="78600"/>
                        <a14:foregroundMark x1="88908" y1="77400" x2="88908" y2="77400"/>
                        <a14:foregroundMark x1="88380" y1="82400" x2="88556" y2="82800"/>
                        <a14:foregroundMark x1="92430" y1="82600" x2="92430" y2="82600"/>
                        <a14:foregroundMark x1="88380" y1="84600" x2="88380" y2="84600"/>
                        <a14:foregroundMark x1="91901" y1="87400" x2="91901" y2="87400"/>
                        <a14:foregroundMark x1="94542" y1="87400" x2="94542" y2="87400"/>
                        <a14:foregroundMark x1="91725" y1="90200" x2="91725" y2="90200"/>
                        <a14:foregroundMark x1="94014" y1="93200" x2="94014" y2="93200"/>
                        <a14:foregroundMark x1="95775" y1="90000" x2="95775" y2="90000"/>
                        <a14:foregroundMark x1="97183" y1="92800" x2="97183" y2="92800"/>
                        <a14:foregroundMark x1="96655" y1="96600" x2="97359" y2="96600"/>
                        <a14:foregroundMark x1="94366" y1="97400" x2="94366" y2="97400"/>
                        <a14:foregroundMark x1="90141" y1="92600" x2="90141" y2="92600"/>
                        <a14:foregroundMark x1="84507" y1="93600" x2="84507" y2="93600"/>
                        <a14:foregroundMark x1="88908" y1="94600" x2="88908" y2="94600"/>
                        <a14:foregroundMark x1="87148" y1="91000" x2="87148" y2="91000"/>
                        <a14:foregroundMark x1="80282" y1="90600" x2="80282" y2="90600"/>
                        <a14:foregroundMark x1="83099" y1="96400" x2="83099" y2="96000"/>
                        <a14:foregroundMark x1="81162" y1="92600" x2="81162" y2="92600"/>
                        <a14:foregroundMark x1="78169" y1="92800" x2="78169" y2="92800"/>
                        <a14:foregroundMark x1="75000" y1="93800" x2="75000" y2="93800"/>
                        <a14:foregroundMark x1="73063" y1="92600" x2="73063" y2="92600"/>
                        <a14:foregroundMark x1="69894" y1="95400" x2="69894" y2="95400"/>
                        <a14:foregroundMark x1="67430" y1="91400" x2="67606" y2="91400"/>
                        <a14:foregroundMark x1="67077" y1="93800" x2="67077" y2="93800"/>
                        <a14:foregroundMark x1="64437" y1="92400" x2="64437" y2="92400"/>
                        <a14:foregroundMark x1="63908" y1="95400" x2="63908" y2="95400"/>
                        <a14:foregroundMark x1="62148" y1="91600" x2="62148" y2="91600"/>
                        <a14:foregroundMark x1="59507" y1="93000" x2="59507" y2="93000"/>
                        <a14:foregroundMark x1="57746" y1="93000" x2="57746" y2="93000"/>
                        <a14:foregroundMark x1="57394" y1="98400" x2="57394" y2="98400"/>
                        <a14:foregroundMark x1="55810" y1="95400" x2="55810" y2="95400"/>
                        <a14:foregroundMark x1="3521" y1="88800" x2="3521" y2="88800"/>
                        <a14:backgroundMark x1="99472" y1="98400" x2="99472" y2="98400"/>
                        <a14:backgroundMark x1="880" y1="98400" x2="880" y2="98400"/>
                      </a14:backgroundRemoval>
                    </a14:imgEffect>
                  </a14:imgLayer>
                </a14:imgProps>
              </a:ext>
              <a:ext uri="{28A0092B-C50C-407E-A947-70E740481C1C}">
                <a14:useLocalDpi xmlns:a14="http://schemas.microsoft.com/office/drawing/2010/main" val="0"/>
              </a:ext>
            </a:extLst>
          </a:blip>
          <a:stretch>
            <a:fillRect/>
          </a:stretch>
        </p:blipFill>
        <p:spPr>
          <a:xfrm>
            <a:off x="1225611" y="483235"/>
            <a:ext cx="6692778" cy="5891530"/>
          </a:xfrm>
          <a:prstGeom prst="rect">
            <a:avLst/>
          </a:prstGeom>
        </p:spPr>
      </p:pic>
      <p:sp>
        <p:nvSpPr>
          <p:cNvPr id="5" name="TextBox 1">
            <a:extLst>
              <a:ext uri="{FF2B5EF4-FFF2-40B4-BE49-F238E27FC236}">
                <a16:creationId xmlns:a16="http://schemas.microsoft.com/office/drawing/2014/main" id="{0B9B2EF0-F817-4327-8365-CBC504730AC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ea typeface="MS PGothic" panose="020B0600070205080204" pitchFamily="34" charset="-128"/>
              </a:rPr>
              <a:t>Picture © Department of Transport</a:t>
            </a:r>
          </a:p>
        </p:txBody>
      </p:sp>
    </p:spTree>
    <p:extLst>
      <p:ext uri="{BB962C8B-B14F-4D97-AF65-F5344CB8AC3E}">
        <p14:creationId xmlns:p14="http://schemas.microsoft.com/office/powerpoint/2010/main" val="86792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EC6A19A-C112-4716-A11B-B8A0F1CE107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83B319-BA7E-4128-A357-8D2FDEFC511B}"/>
              </a:ext>
            </a:extLst>
          </p:cNvPr>
          <p:cNvSpPr txBox="1">
            <a:spLocks noChangeArrowheads="1"/>
          </p:cNvSpPr>
          <p:nvPr/>
        </p:nvSpPr>
        <p:spPr bwMode="auto">
          <a:xfrm>
            <a:off x="0" y="452801"/>
            <a:ext cx="4590131" cy="5952399"/>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b="1" dirty="0">
                <a:solidFill>
                  <a:schemeClr val="bg1"/>
                </a:solidFill>
                <a:latin typeface="Century Gothic" panose="020B0502020202020204" pitchFamily="34" charset="0"/>
              </a:rPr>
              <a:t>I wonder </a:t>
            </a: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how the rules helped God’s people as they travelled?... </a:t>
            </a:r>
            <a:endParaRPr lang="en-GB" b="1" dirty="0">
              <a:solidFill>
                <a:schemeClr val="bg1"/>
              </a:solidFill>
              <a:latin typeface="Century Gothic" panose="020B0502020202020204" pitchFamily="34" charset="0"/>
            </a:endParaRPr>
          </a:p>
          <a:p>
            <a:pPr algn="ctr" fontAlgn="auto">
              <a:spcAft>
                <a:spcPts val="0"/>
              </a:spcAft>
              <a:buNone/>
              <a:defRPr/>
            </a:pPr>
            <a:endParaRPr lang="en-GB" altLang="en-US" sz="20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a:p>
            <a:pPr algn="ctr" fontAlgn="auto">
              <a:spcAft>
                <a:spcPts val="0"/>
              </a:spcAft>
              <a:buNone/>
              <a:defRPr/>
            </a:pPr>
            <a:r>
              <a:rPr lang="en-GB" altLang="en-US"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I</a:t>
            </a:r>
            <a:r>
              <a:rPr lang="en-GB" b="1" dirty="0">
                <a:solidFill>
                  <a:schemeClr val="bg1"/>
                </a:solidFill>
                <a:latin typeface="Century Gothic" panose="020B0502020202020204" pitchFamily="34" charset="0"/>
              </a:rPr>
              <a:t> wonder </a:t>
            </a: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whether one rule is more important than the others?.... </a:t>
            </a:r>
            <a:endParaRPr lang="en-GB" b="1" dirty="0">
              <a:solidFill>
                <a:schemeClr val="bg1"/>
              </a:solidFill>
              <a:latin typeface="Century Gothic" panose="020B0502020202020204" pitchFamily="34" charset="0"/>
            </a:endParaRPr>
          </a:p>
          <a:p>
            <a:pPr algn="ctr" fontAlgn="auto">
              <a:spcAft>
                <a:spcPts val="0"/>
              </a:spcAft>
              <a:buNone/>
              <a:defRPr/>
            </a:pPr>
            <a:endParaRPr lang="en-GB" altLang="en-US" sz="20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a:p>
            <a:pPr algn="ctr" fontAlgn="auto">
              <a:spcAft>
                <a:spcPts val="0"/>
              </a:spcAft>
              <a:buNone/>
              <a:defRPr/>
            </a:pPr>
            <a:r>
              <a:rPr lang="en-GB" altLang="en-US"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I </a:t>
            </a:r>
            <a:r>
              <a:rPr lang="en-GB" b="1" dirty="0">
                <a:solidFill>
                  <a:schemeClr val="bg1"/>
                </a:solidFill>
                <a:latin typeface="Century Gothic" panose="020B0502020202020204" pitchFamily="34" charset="0"/>
              </a:rPr>
              <a:t>wonder how rules help us in our school community?</a:t>
            </a:r>
          </a:p>
        </p:txBody>
      </p:sp>
    </p:spTree>
    <p:extLst>
      <p:ext uri="{BB962C8B-B14F-4D97-AF65-F5344CB8AC3E}">
        <p14:creationId xmlns:p14="http://schemas.microsoft.com/office/powerpoint/2010/main" val="168520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age&#10;&#10;Description automatically generated with medium confidence">
            <a:extLst>
              <a:ext uri="{FF2B5EF4-FFF2-40B4-BE49-F238E27FC236}">
                <a16:creationId xmlns:a16="http://schemas.microsoft.com/office/drawing/2014/main" id="{5AE7551E-B68B-4A7E-A70F-1490A2500F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2875"/>
            <a:ext cx="9144000" cy="6572250"/>
          </a:xfrm>
          <a:prstGeom prst="rect">
            <a:avLst/>
          </a:prstGeom>
        </p:spPr>
      </p:pic>
    </p:spTree>
    <p:extLst>
      <p:ext uri="{BB962C8B-B14F-4D97-AF65-F5344CB8AC3E}">
        <p14:creationId xmlns:p14="http://schemas.microsoft.com/office/powerpoint/2010/main" val="30227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EC6A19A-C112-4716-A11B-B8A0F1CE107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00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leading to a sunset&#10;&#10;Description automatically generated with low confidence">
            <a:extLst>
              <a:ext uri="{FF2B5EF4-FFF2-40B4-BE49-F238E27FC236}">
                <a16:creationId xmlns:a16="http://schemas.microsoft.com/office/drawing/2014/main" id="{AF0640FB-898A-4507-88E3-6C89EAA82F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28625"/>
            <a:ext cx="9144000" cy="6000750"/>
          </a:xfrm>
          <a:prstGeom prst="rect">
            <a:avLst/>
          </a:prstGeom>
        </p:spPr>
      </p:pic>
      <p:sp>
        <p:nvSpPr>
          <p:cNvPr id="5" name="TextBox 4">
            <a:extLst>
              <a:ext uri="{FF2B5EF4-FFF2-40B4-BE49-F238E27FC236}">
                <a16:creationId xmlns:a16="http://schemas.microsoft.com/office/drawing/2014/main" id="{2D76B129-B374-4672-B687-1326ED196C4C}"/>
              </a:ext>
            </a:extLst>
          </p:cNvPr>
          <p:cNvSpPr txBox="1"/>
          <p:nvPr/>
        </p:nvSpPr>
        <p:spPr>
          <a:xfrm>
            <a:off x="300318" y="4242224"/>
            <a:ext cx="8543364" cy="1815882"/>
          </a:xfrm>
          <a:prstGeom prst="rect">
            <a:avLst/>
          </a:prstGeom>
          <a:solidFill>
            <a:schemeClr val="bg1">
              <a:alpha val="48000"/>
            </a:schemeClr>
          </a:solidFill>
        </p:spPr>
        <p:txBody>
          <a:bodyPr wrap="square">
            <a:spAutoFit/>
          </a:bodyPr>
          <a:lstStyle/>
          <a:p>
            <a:r>
              <a:rPr lang="en-GB" sz="2800" b="1" dirty="0">
                <a:effectLst/>
                <a:latin typeface="Century Gothic" panose="020B0502020202020204" pitchFamily="34" charset="0"/>
                <a:ea typeface="Calibri" panose="020F0502020204030204" pitchFamily="34" charset="0"/>
                <a:cs typeface="Times New Roman" panose="02020603050405020304" pitchFamily="18" charset="0"/>
              </a:rPr>
              <a:t>Dear God</a:t>
            </a:r>
            <a:endParaRPr lang="en-GB" sz="28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2800" b="1" dirty="0">
                <a:effectLst/>
                <a:latin typeface="Century Gothic" panose="020B0502020202020204" pitchFamily="34" charset="0"/>
                <a:ea typeface="Calibri" panose="020F0502020204030204" pitchFamily="34" charset="0"/>
                <a:cs typeface="Times New Roman" panose="02020603050405020304" pitchFamily="18" charset="0"/>
              </a:rPr>
              <a:t>As we travel on the road of life, help us to live well together. May we remember that rules make life fair for everyone. </a:t>
            </a:r>
          </a:p>
        </p:txBody>
      </p:sp>
    </p:spTree>
    <p:extLst>
      <p:ext uri="{BB962C8B-B14F-4D97-AF65-F5344CB8AC3E}">
        <p14:creationId xmlns:p14="http://schemas.microsoft.com/office/powerpoint/2010/main" val="61715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5671F9-F7C2-420E-911E-CB11CB1CE704}"/>
              </a:ext>
            </a:extLst>
          </p:cNvPr>
          <p:cNvGrpSpPr/>
          <p:nvPr/>
        </p:nvGrpSpPr>
        <p:grpSpPr>
          <a:xfrm>
            <a:off x="613709" y="1287835"/>
            <a:ext cx="7916581" cy="3561515"/>
            <a:chOff x="727749" y="418260"/>
            <a:chExt cx="7916581" cy="3561515"/>
          </a:xfrm>
        </p:grpSpPr>
        <p:sp>
          <p:nvSpPr>
            <p:cNvPr id="2" name="Oval 1">
              <a:extLst>
                <a:ext uri="{FF2B5EF4-FFF2-40B4-BE49-F238E27FC236}">
                  <a16:creationId xmlns:a16="http://schemas.microsoft.com/office/drawing/2014/main" id="{F40C193D-B9F2-4752-857C-E80270554E2E}"/>
                </a:ext>
              </a:extLst>
            </p:cNvPr>
            <p:cNvSpPr/>
            <p:nvPr/>
          </p:nvSpPr>
          <p:spPr>
            <a:xfrm>
              <a:off x="727749" y="418260"/>
              <a:ext cx="3558989" cy="35589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7442DFAD-406A-4B1A-9A0F-F0B6C3B30233}"/>
                </a:ext>
              </a:extLst>
            </p:cNvPr>
            <p:cNvSpPr/>
            <p:nvPr/>
          </p:nvSpPr>
          <p:spPr>
            <a:xfrm>
              <a:off x="1135643" y="826154"/>
              <a:ext cx="2743200" cy="2743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10">
              <a:extLst>
                <a:ext uri="{FF2B5EF4-FFF2-40B4-BE49-F238E27FC236}">
                  <a16:creationId xmlns:a16="http://schemas.microsoft.com/office/drawing/2014/main" id="{51ED56C2-34AA-4EC1-A3AC-9858CAD170B1}"/>
                </a:ext>
              </a:extLst>
            </p:cNvPr>
            <p:cNvSpPr/>
            <p:nvPr/>
          </p:nvSpPr>
          <p:spPr>
            <a:xfrm>
              <a:off x="4512973" y="418260"/>
              <a:ext cx="4131357" cy="356151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12">
              <a:extLst>
                <a:ext uri="{FF2B5EF4-FFF2-40B4-BE49-F238E27FC236}">
                  <a16:creationId xmlns:a16="http://schemas.microsoft.com/office/drawing/2014/main" id="{4597777B-6D1E-4E3F-8498-1F6AD8FBC026}"/>
                </a:ext>
              </a:extLst>
            </p:cNvPr>
            <p:cNvSpPr/>
            <p:nvPr/>
          </p:nvSpPr>
          <p:spPr>
            <a:xfrm>
              <a:off x="5083497" y="1084845"/>
              <a:ext cx="2986585" cy="257464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EF15BF-1069-C434-D123-5AC5F680D00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039159">
            <a:off x="751924" y="328964"/>
            <a:ext cx="3086674" cy="5780289"/>
          </a:xfrm>
          <a:prstGeom prst="rect">
            <a:avLst/>
          </a:prstGeom>
          <a:ln>
            <a:solidFill>
              <a:schemeClr val="tx1"/>
            </a:solidFill>
          </a:ln>
        </p:spPr>
      </p:pic>
      <p:pic>
        <p:nvPicPr>
          <p:cNvPr id="7" name="Picture 6">
            <a:extLst>
              <a:ext uri="{FF2B5EF4-FFF2-40B4-BE49-F238E27FC236}">
                <a16:creationId xmlns:a16="http://schemas.microsoft.com/office/drawing/2014/main" id="{5117E3CE-C478-E6A8-7852-74C612C6A4A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9885" y="3490160"/>
            <a:ext cx="2831514" cy="2492322"/>
          </a:xfrm>
          <a:prstGeom prst="rect">
            <a:avLst/>
          </a:prstGeom>
        </p:spPr>
      </p:pic>
      <p:pic>
        <p:nvPicPr>
          <p:cNvPr id="3" name="Picture 2">
            <a:extLst>
              <a:ext uri="{FF2B5EF4-FFF2-40B4-BE49-F238E27FC236}">
                <a16:creationId xmlns:a16="http://schemas.microsoft.com/office/drawing/2014/main" id="{0E341DF5-12B3-4420-8B93-07A9F7E9E82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55236" y="268986"/>
            <a:ext cx="2902168" cy="2562886"/>
          </a:xfrm>
          <a:prstGeom prst="rect">
            <a:avLst/>
          </a:prstGeom>
        </p:spPr>
      </p:pic>
      <p:pic>
        <p:nvPicPr>
          <p:cNvPr id="2" name="Picture 1">
            <a:extLst>
              <a:ext uri="{FF2B5EF4-FFF2-40B4-BE49-F238E27FC236}">
                <a16:creationId xmlns:a16="http://schemas.microsoft.com/office/drawing/2014/main" id="{D228308C-BEB8-4174-8586-2AFBEBBFCD5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443353">
            <a:off x="3639793" y="251985"/>
            <a:ext cx="2782819" cy="2087114"/>
          </a:xfrm>
          <a:prstGeom prst="rect">
            <a:avLst/>
          </a:prstGeom>
        </p:spPr>
      </p:pic>
      <p:pic>
        <p:nvPicPr>
          <p:cNvPr id="4" name="Picture 3">
            <a:extLst>
              <a:ext uri="{FF2B5EF4-FFF2-40B4-BE49-F238E27FC236}">
                <a16:creationId xmlns:a16="http://schemas.microsoft.com/office/drawing/2014/main" id="{28243D32-F5EA-4E11-AB6E-D00996A07D7B}"/>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0889" b="88000" l="6000" r="93778">
                        <a14:foregroundMark x1="46889" y1="30667" x2="43333" y2="50444"/>
                        <a14:foregroundMark x1="43333" y1="50444" x2="33556" y2="68667"/>
                        <a14:foregroundMark x1="33556" y1="68667" x2="25333" y2="74889"/>
                        <a14:foregroundMark x1="49333" y1="20222" x2="61556" y2="34889"/>
                        <a14:foregroundMark x1="61556" y1="34889" x2="72000" y2="69778"/>
                        <a14:foregroundMark x1="72000" y1="69778" x2="85111" y2="85556"/>
                        <a14:foregroundMark x1="51111" y1="26000" x2="55333" y2="78000"/>
                        <a14:foregroundMark x1="18444" y1="78889" x2="45556" y2="82444"/>
                        <a14:foregroundMark x1="45556" y1="82444" x2="64889" y2="79556"/>
                        <a14:foregroundMark x1="64889" y1="79556" x2="72667" y2="69778"/>
                        <a14:foregroundMark x1="49556" y1="23556" x2="45778" y2="42000"/>
                        <a14:foregroundMark x1="45778" y1="42000" x2="31556" y2="53778"/>
                        <a14:foregroundMark x1="31556" y1="53778" x2="26889" y2="71111"/>
                        <a14:foregroundMark x1="26889" y1="71111" x2="12667" y2="83556"/>
                        <a14:foregroundMark x1="12667" y1="83556" x2="91111" y2="84667"/>
                        <a14:foregroundMark x1="91111" y1="84667" x2="88889" y2="76667"/>
                        <a14:foregroundMark x1="93778" y1="88222" x2="93778" y2="88222"/>
                        <a14:foregroundMark x1="44889" y1="32889" x2="44889" y2="32889"/>
                        <a14:foregroundMark x1="42222" y1="36222" x2="42444" y2="36889"/>
                        <a14:foregroundMark x1="40000" y1="44222" x2="40000" y2="44222"/>
                        <a14:foregroundMark x1="26444" y1="64444" x2="26667" y2="65333"/>
                        <a14:foregroundMark x1="37778" y1="54222" x2="37778" y2="54222"/>
                        <a14:foregroundMark x1="33556" y1="61778" x2="33556" y2="61778"/>
                        <a14:foregroundMark x1="30889" y1="77556" x2="30889" y2="77556"/>
                        <a14:foregroundMark x1="46000" y1="45778" x2="46000" y2="45778"/>
                        <a14:foregroundMark x1="41778" y1="57556" x2="41778" y2="57556"/>
                        <a14:foregroundMark x1="56000" y1="31778" x2="56889" y2="53111"/>
                        <a14:foregroundMark x1="56889" y1="53111" x2="50000" y2="74000"/>
                        <a14:foregroundMark x1="48222" y1="63556" x2="36889" y2="77111"/>
                        <a14:foregroundMark x1="36889" y1="77111" x2="31111" y2="76222"/>
                        <a14:foregroundMark x1="42889" y1="50222" x2="47333" y2="78444"/>
                        <a14:foregroundMark x1="68889" y1="50667" x2="65333" y2="68667"/>
                        <a14:foregroundMark x1="65333" y1="68667" x2="59556" y2="78889"/>
                        <a14:foregroundMark x1="60222" y1="38444" x2="61333" y2="74667"/>
                        <a14:foregroundMark x1="49333" y1="57556" x2="49333" y2="57556"/>
                        <a14:foregroundMark x1="47778" y1="60667" x2="47778" y2="60667"/>
                        <a14:foregroundMark x1="50222" y1="54667" x2="50000" y2="55556"/>
                        <a14:foregroundMark x1="66222" y1="78000" x2="66222" y2="78000"/>
                        <a14:foregroundMark x1="71556" y1="78444" x2="71556" y2="78444"/>
                        <a14:foregroundMark x1="79333" y1="80889" x2="79333" y2="80889"/>
                        <a14:foregroundMark x1="73778" y1="78222" x2="73778" y2="78222"/>
                        <a14:foregroundMark x1="70889" y1="73333" x2="70889" y2="73333"/>
                        <a14:foregroundMark x1="75111" y1="63333" x2="75111" y2="63333"/>
                        <a14:foregroundMark x1="77111" y1="72222" x2="77111" y2="72222"/>
                        <a14:foregroundMark x1="82000" y1="80444" x2="83556" y2="79556"/>
                        <a14:foregroundMark x1="84889" y1="81333" x2="84889" y2="81333"/>
                        <a14:foregroundMark x1="80667" y1="76667" x2="80667" y2="74667"/>
                        <a14:foregroundMark x1="50667" y1="11111" x2="50667" y2="11111"/>
                        <a14:foregroundMark x1="6000" y1="87111" x2="7111" y2="87333"/>
                        <a14:foregroundMark x1="57778" y1="68667" x2="57778" y2="68667"/>
                        <a14:foregroundMark x1="58000" y1="66444" x2="57333" y2="68222"/>
                        <a14:foregroundMark x1="57778" y1="75111" x2="57778" y2="75111"/>
                        <a14:foregroundMark x1="52667" y1="74444" x2="52667" y2="74444"/>
                        <a14:backgroundMark x1="3333" y1="90444" x2="3333" y2="90444"/>
                        <a14:backgroundMark x1="95778" y1="90667" x2="95778" y2="90667"/>
                      </a14:backgroundRemoval>
                    </a14:imgEffect>
                  </a14:imgLayer>
                </a14:imgProps>
              </a:ext>
              <a:ext uri="{28A0092B-C50C-407E-A947-70E740481C1C}">
                <a14:useLocalDpi xmlns:a14="http://schemas.microsoft.com/office/drawing/2010/main" val="0"/>
              </a:ext>
            </a:extLst>
          </a:blip>
          <a:srcRect t="6095" b="8805"/>
          <a:stretch/>
        </p:blipFill>
        <p:spPr>
          <a:xfrm rot="21056445">
            <a:off x="6111019" y="186489"/>
            <a:ext cx="2730258" cy="2323441"/>
          </a:xfrm>
          <a:prstGeom prst="rect">
            <a:avLst/>
          </a:prstGeom>
        </p:spPr>
      </p:pic>
      <p:pic>
        <p:nvPicPr>
          <p:cNvPr id="6" name="Picture 5">
            <a:extLst>
              <a:ext uri="{FF2B5EF4-FFF2-40B4-BE49-F238E27FC236}">
                <a16:creationId xmlns:a16="http://schemas.microsoft.com/office/drawing/2014/main" id="{395F9348-4A63-4D9C-BD13-BE85FA40CD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35507" y="1665203"/>
            <a:ext cx="2744893" cy="2421965"/>
          </a:xfrm>
          <a:prstGeom prst="rect">
            <a:avLst/>
          </a:prstGeom>
        </p:spPr>
      </p:pic>
      <p:pic>
        <p:nvPicPr>
          <p:cNvPr id="12" name="Picture 11">
            <a:extLst>
              <a:ext uri="{FF2B5EF4-FFF2-40B4-BE49-F238E27FC236}">
                <a16:creationId xmlns:a16="http://schemas.microsoft.com/office/drawing/2014/main" id="{3A8507BF-2924-4068-90FE-E385FB05C80C}"/>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10000" b="90000" l="21362" r="78503">
                        <a14:foregroundMark x1="42152" y1="27692" x2="48101" y2="60192"/>
                        <a14:foregroundMark x1="48101" y1="60192" x2="42658" y2="58462"/>
                        <a14:foregroundMark x1="40506" y1="37692" x2="42532" y2="56731"/>
                        <a14:foregroundMark x1="42532" y1="56731" x2="41519" y2="68846"/>
                        <a14:foregroundMark x1="36709" y1="36923" x2="46962" y2="35000"/>
                        <a14:foregroundMark x1="46962" y1="35000" x2="47595" y2="36154"/>
                        <a14:foregroundMark x1="35443" y1="34423" x2="45190" y2="30000"/>
                        <a14:foregroundMark x1="45190" y1="30000" x2="49241" y2="36923"/>
                        <a14:foregroundMark x1="47722" y1="16154" x2="67848" y2="16154"/>
                        <a14:foregroundMark x1="67848" y1="16154" x2="70886" y2="30769"/>
                        <a14:foregroundMark x1="70886" y1="30769" x2="68101" y2="77885"/>
                        <a14:foregroundMark x1="68101" y1="77885" x2="61139" y2="88846"/>
                        <a14:foregroundMark x1="61139" y1="88846" x2="30886" y2="88077"/>
                        <a14:foregroundMark x1="30886" y1="88077" x2="29367" y2="22308"/>
                        <a14:foregroundMark x1="29367" y1="22308" x2="39114" y2="16923"/>
                        <a14:foregroundMark x1="39114" y1="16923" x2="46835" y2="16923"/>
                        <a14:foregroundMark x1="44304" y1="15962" x2="44304" y2="15962"/>
                        <a14:foregroundMark x1="37215" y1="15962" x2="37215" y2="15962"/>
                        <a14:foregroundMark x1="33544" y1="15192" x2="33544" y2="15192"/>
                        <a14:foregroundMark x1="31392" y1="15769" x2="31392" y2="15769"/>
                        <a14:foregroundMark x1="27595" y1="29038" x2="27595" y2="29038"/>
                        <a14:foregroundMark x1="27595" y1="41923" x2="27595" y2="41923"/>
                        <a14:foregroundMark x1="28861" y1="27692" x2="28861" y2="27692"/>
                        <a14:foregroundMark x1="28354" y1="35000" x2="28354" y2="35000"/>
                        <a14:foregroundMark x1="28481" y1="39231" x2="28481" y2="39231"/>
                        <a14:foregroundMark x1="28354" y1="43846" x2="28354" y2="43846"/>
                        <a14:foregroundMark x1="28481" y1="47500" x2="28481" y2="47500"/>
                        <a14:foregroundMark x1="28481" y1="52115" x2="28481" y2="53077"/>
                        <a14:foregroundMark x1="28354" y1="58462" x2="28354" y2="58462"/>
                        <a14:foregroundMark x1="28101" y1="62308" x2="28101" y2="62308"/>
                        <a14:foregroundMark x1="28481" y1="65385" x2="28608" y2="66154"/>
                        <a14:foregroundMark x1="28861" y1="69615" x2="28861" y2="69615"/>
                        <a14:foregroundMark x1="28987" y1="73077" x2="28987" y2="73077"/>
                        <a14:foregroundMark x1="27975" y1="79808" x2="27975" y2="79808"/>
                        <a14:foregroundMark x1="28481" y1="76923" x2="28481" y2="76923"/>
                        <a14:foregroundMark x1="65063" y1="89615" x2="65063" y2="89615"/>
                        <a14:foregroundMark x1="69367" y1="89615" x2="69367" y2="89615"/>
                        <a14:foregroundMark x1="71013" y1="86923" x2="71013" y2="86923"/>
                        <a14:foregroundMark x1="70633" y1="80385" x2="70633" y2="80385"/>
                        <a14:foregroundMark x1="70380" y1="73846" x2="70380" y2="73846"/>
                        <a14:foregroundMark x1="70886" y1="66538" x2="70886" y2="66538"/>
                        <a14:foregroundMark x1="70886" y1="56731" x2="70886" y2="56731"/>
                        <a14:foregroundMark x1="34430" y1="39615" x2="34430" y2="39615"/>
                      </a14:backgroundRemoval>
                    </a14:imgEffect>
                  </a14:imgLayer>
                </a14:imgProps>
              </a:ext>
              <a:ext uri="{28A0092B-C50C-407E-A947-70E740481C1C}">
                <a14:useLocalDpi xmlns:a14="http://schemas.microsoft.com/office/drawing/2010/main" val="0"/>
              </a:ext>
            </a:extLst>
          </a:blip>
          <a:srcRect l="14220" r="14354"/>
          <a:stretch/>
        </p:blipFill>
        <p:spPr>
          <a:xfrm rot="20644848">
            <a:off x="3845582" y="3977408"/>
            <a:ext cx="3044079" cy="2805272"/>
          </a:xfrm>
          <a:prstGeom prst="rect">
            <a:avLst/>
          </a:prstGeom>
        </p:spPr>
      </p:pic>
      <p:pic>
        <p:nvPicPr>
          <p:cNvPr id="9" name="Picture 8">
            <a:extLst>
              <a:ext uri="{FF2B5EF4-FFF2-40B4-BE49-F238E27FC236}">
                <a16:creationId xmlns:a16="http://schemas.microsoft.com/office/drawing/2014/main" id="{EE517584-D960-43C8-A804-44DA07D0492F}"/>
              </a:ext>
            </a:extLst>
          </p:cNvPr>
          <p:cNvPicPr>
            <a:picLocks noChangeAspect="1"/>
          </p:cNvPicPr>
          <p:nvPr/>
        </p:nvPicPr>
        <p:blipFill>
          <a:blip r:embed="rId12" cstate="email">
            <a:extLst>
              <a:ext uri="{BEBA8EAE-BF5A-486C-A8C5-ECC9F3942E4B}">
                <a14:imgProps xmlns:a14="http://schemas.microsoft.com/office/drawing/2010/main">
                  <a14:imgLayer r:embed="rId13">
                    <a14:imgEffect>
                      <a14:backgroundRemoval t="8727" b="90000" l="10000" r="92364">
                        <a14:foregroundMark x1="50364" y1="8909" x2="50364" y2="8909"/>
                        <a14:foregroundMark x1="92364" y1="86909" x2="92364" y2="86909"/>
                        <a14:foregroundMark x1="19818" y1="81455" x2="50727" y2="27636"/>
                        <a14:foregroundMark x1="50727" y1="27636" x2="61818" y2="55455"/>
                        <a14:foregroundMark x1="61818" y1="55455" x2="75273" y2="70727"/>
                        <a14:foregroundMark x1="75273" y1="70727" x2="76364" y2="79818"/>
                        <a14:foregroundMark x1="76364" y1="79818" x2="26727" y2="81273"/>
                        <a14:foregroundMark x1="26727" y1="81273" x2="39273" y2="51818"/>
                        <a14:foregroundMark x1="39273" y1="51818" x2="46182" y2="43273"/>
                        <a14:foregroundMark x1="46182" y1="43273" x2="54909" y2="57273"/>
                        <a14:foregroundMark x1="54909" y1="57273" x2="58000" y2="68364"/>
                        <a14:foregroundMark x1="58000" y1="68364" x2="50545" y2="74182"/>
                        <a14:foregroundMark x1="50545" y1="74182" x2="44909" y2="66000"/>
                        <a14:foregroundMark x1="44909" y1="66000" x2="49091" y2="55636"/>
                        <a14:foregroundMark x1="49091" y1="55636" x2="38545" y2="62727"/>
                        <a14:foregroundMark x1="38545" y1="62727" x2="35818" y2="72909"/>
                        <a14:foregroundMark x1="35818" y1="72909" x2="36364" y2="74909"/>
                        <a14:foregroundMark x1="50909" y1="24909" x2="50909" y2="24909"/>
                        <a14:foregroundMark x1="53091" y1="32909" x2="54000" y2="32909"/>
                        <a14:foregroundMark x1="57636" y1="33818" x2="61636" y2="52909"/>
                        <a14:foregroundMark x1="61636" y1="52909" x2="72909" y2="63818"/>
                        <a14:foregroundMark x1="66545" y1="53091" x2="66545" y2="53091"/>
                        <a14:foregroundMark x1="64182" y1="47273" x2="64182" y2="47273"/>
                        <a14:foregroundMark x1="50000" y1="24182" x2="50000" y2="24182"/>
                        <a14:foregroundMark x1="50182" y1="38000" x2="50182" y2="38000"/>
                        <a14:foregroundMark x1="51273" y1="33818" x2="51273" y2="33818"/>
                        <a14:foregroundMark x1="51273" y1="41455" x2="51273" y2="41455"/>
                        <a14:foregroundMark x1="51818" y1="45091" x2="51091" y2="43273"/>
                        <a14:foregroundMark x1="48364" y1="39455" x2="48364" y2="39455"/>
                        <a14:foregroundMark x1="42545" y1="52364" x2="42545" y2="52364"/>
                        <a14:foregroundMark x1="42545" y1="65091" x2="42545" y2="65091"/>
                        <a14:foregroundMark x1="44000" y1="63273" x2="44000" y2="63273"/>
                        <a14:foregroundMark x1="42000" y1="73636" x2="42000" y2="73636"/>
                        <a14:foregroundMark x1="46545" y1="75455" x2="46545" y2="75455"/>
                        <a14:foregroundMark x1="45455" y1="72364" x2="45455" y2="72364"/>
                        <a14:foregroundMark x1="47273" y1="76909" x2="47273" y2="76909"/>
                        <a14:foregroundMark x1="45091" y1="77636" x2="45091" y2="77636"/>
                        <a14:foregroundMark x1="20545" y1="83091" x2="73273" y2="84545"/>
                        <a14:foregroundMark x1="73273" y1="84545" x2="80182" y2="77273"/>
                        <a14:foregroundMark x1="80182" y1="77273" x2="80182" y2="77091"/>
                        <a14:foregroundMark x1="49091" y1="34545" x2="50182" y2="44182"/>
                        <a14:foregroundMark x1="50182" y1="44182" x2="47091" y2="39636"/>
                        <a14:foregroundMark x1="41455" y1="63273" x2="42364" y2="72909"/>
                        <a14:foregroundMark x1="42364" y1="72909" x2="46545" y2="75636"/>
                        <a14:foregroundMark x1="59091" y1="72545" x2="59818" y2="78727"/>
                        <a14:foregroundMark x1="67091" y1="65455" x2="73091" y2="71818"/>
                      </a14:backgroundRemoval>
                    </a14:imgEffect>
                  </a14:imgLayer>
                </a14:imgProps>
              </a:ext>
              <a:ext uri="{28A0092B-C50C-407E-A947-70E740481C1C}">
                <a14:useLocalDpi xmlns:a14="http://schemas.microsoft.com/office/drawing/2010/main" val="0"/>
              </a:ext>
            </a:extLst>
          </a:blip>
          <a:stretch>
            <a:fillRect/>
          </a:stretch>
        </p:blipFill>
        <p:spPr>
          <a:xfrm rot="964227">
            <a:off x="6249905" y="3173675"/>
            <a:ext cx="3312479" cy="3312479"/>
          </a:xfrm>
          <a:prstGeom prst="rect">
            <a:avLst/>
          </a:prstGeom>
        </p:spPr>
      </p:pic>
      <p:pic>
        <p:nvPicPr>
          <p:cNvPr id="23" name="Picture 22">
            <a:extLst>
              <a:ext uri="{FF2B5EF4-FFF2-40B4-BE49-F238E27FC236}">
                <a16:creationId xmlns:a16="http://schemas.microsoft.com/office/drawing/2014/main" id="{7ECBD616-FD3C-4A3B-8C10-333790609F29}"/>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1200" b="98400" l="3521" r="96831">
                        <a14:foregroundMark x1="52817" y1="2800" x2="52817" y2="2800"/>
                        <a14:foregroundMark x1="54930" y1="9800" x2="54930" y2="9800"/>
                        <a14:foregroundMark x1="91021" y1="80000" x2="91021" y2="80000"/>
                        <a14:foregroundMark x1="92077" y1="85600" x2="92077" y2="85600"/>
                        <a14:foregroundMark x1="79225" y1="62600" x2="79225" y2="62600"/>
                        <a14:foregroundMark x1="74472" y1="46600" x2="74472" y2="46600"/>
                        <a14:foregroundMark x1="64965" y1="30800" x2="64965" y2="30200"/>
                        <a14:foregroundMark x1="58451" y1="18800" x2="58451" y2="18800"/>
                        <a14:foregroundMark x1="54577" y1="14000" x2="54577" y2="14000"/>
                        <a14:foregroundMark x1="50176" y1="8600" x2="50176" y2="8600"/>
                        <a14:foregroundMark x1="44014" y1="14600" x2="44014" y2="14600"/>
                        <a14:foregroundMark x1="45423" y1="4600" x2="45423" y2="4600"/>
                        <a14:foregroundMark x1="49648" y1="4600" x2="49648" y2="4600"/>
                        <a14:foregroundMark x1="49472" y1="2400" x2="49472" y2="2400"/>
                        <a14:foregroundMark x1="50528" y1="1200" x2="50528" y2="1200"/>
                        <a14:foregroundMark x1="52993" y1="6200" x2="52993" y2="6200"/>
                        <a14:foregroundMark x1="55810" y1="7000" x2="55810" y2="7000"/>
                        <a14:foregroundMark x1="57042" y1="13600" x2="57042" y2="13600"/>
                        <a14:foregroundMark x1="57394" y1="19400" x2="57394" y2="19400"/>
                        <a14:foregroundMark x1="55986" y1="16200" x2="55986" y2="16200"/>
                        <a14:foregroundMark x1="53697" y1="14200" x2="53697" y2="14200"/>
                        <a14:foregroundMark x1="51408" y1="10000" x2="51408" y2="10000"/>
                        <a14:foregroundMark x1="45951" y1="19000" x2="45951" y2="19000"/>
                        <a14:foregroundMark x1="43486" y1="22800" x2="43486" y2="22800"/>
                        <a14:foregroundMark x1="41197" y1="23600" x2="41197" y2="23600"/>
                        <a14:foregroundMark x1="40493" y1="18800" x2="40493" y2="18800"/>
                        <a14:foregroundMark x1="42077" y1="16800" x2="42077" y2="16800"/>
                        <a14:foregroundMark x1="42430" y1="13400" x2="42430" y2="13400"/>
                        <a14:foregroundMark x1="44366" y1="9000" x2="44366" y2="9000"/>
                        <a14:foregroundMark x1="46127" y1="8000" x2="46127" y2="8000"/>
                        <a14:foregroundMark x1="47887" y1="11600" x2="47887" y2="11600"/>
                        <a14:foregroundMark x1="42254" y1="27400" x2="42254" y2="27400"/>
                        <a14:foregroundMark x1="36444" y1="21200" x2="36444" y2="21200"/>
                        <a14:foregroundMark x1="37324" y1="29000" x2="37324" y2="29000"/>
                        <a14:foregroundMark x1="38380" y1="22600" x2="38380" y2="22600"/>
                        <a14:foregroundMark x1="39261" y1="28800" x2="39261" y2="28800"/>
                        <a14:foregroundMark x1="34155" y1="26400" x2="34155" y2="26400"/>
                        <a14:foregroundMark x1="35211" y1="32800" x2="35211" y2="32800"/>
                        <a14:foregroundMark x1="34331" y1="30000" x2="34331" y2="30000"/>
                        <a14:foregroundMark x1="38556" y1="34400" x2="38556" y2="34400"/>
                        <a14:foregroundMark x1="33099" y1="36800" x2="33099" y2="36800"/>
                        <a14:foregroundMark x1="32042" y1="34800" x2="32042" y2="34800"/>
                        <a14:foregroundMark x1="35387" y1="36600" x2="35387" y2="36600"/>
                        <a14:foregroundMark x1="29225" y1="36200" x2="29225" y2="36200"/>
                        <a14:foregroundMark x1="31338" y1="40400" x2="31338" y2="40400"/>
                        <a14:foregroundMark x1="34859" y1="39600" x2="34859" y2="39600"/>
                        <a14:foregroundMark x1="27817" y1="40400" x2="27817" y2="40400"/>
                        <a14:foregroundMark x1="29577" y1="43400" x2="29577" y2="43400"/>
                        <a14:foregroundMark x1="32570" y1="41600" x2="32570" y2="41600"/>
                        <a14:foregroundMark x1="31866" y1="45000" x2="31866" y2="45000"/>
                        <a14:foregroundMark x1="29577" y1="44600" x2="29577" y2="44600"/>
                        <a14:foregroundMark x1="27113" y1="41800" x2="27113" y2="41800"/>
                        <a14:foregroundMark x1="26056" y1="45000" x2="26056" y2="45000"/>
                        <a14:foregroundMark x1="28521" y1="46800" x2="28521" y2="46800"/>
                        <a14:foregroundMark x1="24120" y1="47000" x2="24120" y2="47000"/>
                        <a14:foregroundMark x1="27641" y1="50800" x2="27641" y2="50800"/>
                        <a14:foregroundMark x1="26937" y1="54600" x2="26937" y2="54600"/>
                        <a14:foregroundMark x1="21303" y1="53000" x2="21303" y2="53000"/>
                        <a14:foregroundMark x1="24120" y1="50000" x2="24120" y2="50000"/>
                        <a14:foregroundMark x1="26056" y1="56400" x2="26056" y2="56400"/>
                        <a14:foregroundMark x1="22183" y1="56800" x2="22183" y2="56800"/>
                        <a14:foregroundMark x1="23944" y1="60000" x2="23944" y2="60000"/>
                        <a14:foregroundMark x1="19894" y1="62400" x2="19894" y2="62400"/>
                        <a14:foregroundMark x1="20423" y1="58400" x2="20423" y2="58400"/>
                        <a14:foregroundMark x1="23063" y1="62600" x2="23063" y2="62600"/>
                        <a14:foregroundMark x1="21303" y1="66000" x2="21303" y2="66000"/>
                        <a14:foregroundMark x1="17782" y1="64400" x2="17782" y2="64400"/>
                        <a14:foregroundMark x1="17958" y1="67800" x2="17958" y2="67800"/>
                        <a14:foregroundMark x1="20246" y1="66200" x2="20246" y2="66200"/>
                        <a14:foregroundMark x1="20246" y1="69400" x2="20246" y2="69400"/>
                        <a14:foregroundMark x1="13908" y1="66000" x2="13908" y2="66000"/>
                        <a14:foregroundMark x1="16021" y1="69800" x2="16021" y2="69800"/>
                        <a14:foregroundMark x1="13732" y1="72200" x2="13732" y2="72200"/>
                        <a14:foregroundMark x1="16725" y1="71600" x2="16725" y2="71600"/>
                        <a14:foregroundMark x1="16373" y1="72600" x2="16373" y2="72600"/>
                        <a14:foregroundMark x1="16197" y1="75000" x2="16197" y2="75000"/>
                        <a14:foregroundMark x1="15141" y1="77200" x2="15141" y2="77200"/>
                        <a14:foregroundMark x1="15317" y1="75800" x2="15317" y2="75800"/>
                        <a14:foregroundMark x1="13732" y1="75000" x2="13732" y2="75000"/>
                        <a14:foregroundMark x1="10739" y1="75400" x2="10739" y2="75400"/>
                        <a14:foregroundMark x1="12500" y1="78600" x2="12500" y2="78600"/>
                        <a14:foregroundMark x1="14789" y1="81000" x2="14789" y2="81000"/>
                        <a14:foregroundMark x1="11972" y1="81600" x2="11972" y2="81600"/>
                        <a14:foregroundMark x1="9859" y1="78000" x2="9859" y2="78000"/>
                        <a14:foregroundMark x1="8627" y1="81800" x2="8627" y2="81800"/>
                        <a14:foregroundMark x1="8627" y1="79400" x2="8627" y2="79400"/>
                        <a14:foregroundMark x1="8979" y1="86600" x2="8979" y2="86600"/>
                        <a14:foregroundMark x1="57042" y1="23400" x2="57042" y2="23400"/>
                        <a14:foregroundMark x1="60739" y1="22400" x2="60739" y2="22400"/>
                        <a14:foregroundMark x1="63028" y1="26800" x2="63028" y2="26800"/>
                        <a14:foregroundMark x1="63732" y1="39600" x2="63732" y2="38600"/>
                        <a14:foregroundMark x1="66725" y1="35600" x2="66725" y2="35600"/>
                        <a14:foregroundMark x1="64613" y1="35200" x2="64613" y2="35200"/>
                        <a14:foregroundMark x1="62324" y1="31200" x2="62324" y2="31200"/>
                        <a14:foregroundMark x1="65845" y1="38200" x2="65845" y2="38200"/>
                        <a14:foregroundMark x1="69366" y1="41800" x2="69366" y2="41800"/>
                        <a14:foregroundMark x1="71831" y1="36600" x2="71831" y2="36600"/>
                        <a14:foregroundMark x1="68662" y1="40000" x2="68662" y2="40000"/>
                        <a14:foregroundMark x1="69894" y1="45200" x2="69894" y2="45200"/>
                        <a14:foregroundMark x1="72887" y1="42400" x2="72887" y2="42400"/>
                        <a14:foregroundMark x1="69718" y1="47200" x2="69718" y2="47200"/>
                        <a14:foregroundMark x1="73768" y1="45000" x2="73768" y2="45000"/>
                        <a14:foregroundMark x1="72535" y1="49600" x2="72535" y2="49600"/>
                        <a14:foregroundMark x1="75880" y1="55000" x2="75880" y2="54400"/>
                        <a14:foregroundMark x1="77113" y1="49800" x2="77113" y2="49800"/>
                        <a14:foregroundMark x1="74120" y1="58200" x2="74120" y2="58200"/>
                        <a14:foregroundMark x1="78169" y1="56600" x2="78697" y2="56200"/>
                        <a14:foregroundMark x1="80106" y1="59400" x2="80106" y2="59400"/>
                        <a14:foregroundMark x1="82570" y1="66200" x2="82570" y2="66200"/>
                        <a14:foregroundMark x1="81514" y1="62800" x2="81514" y2="62800"/>
                        <a14:foregroundMark x1="84683" y1="65000" x2="84683" y2="65000"/>
                        <a14:foregroundMark x1="80458" y1="68600" x2="80458" y2="68600"/>
                        <a14:foregroundMark x1="82746" y1="72200" x2="82746" y2="72200"/>
                        <a14:foregroundMark x1="84859" y1="75000" x2="84859" y2="75000"/>
                        <a14:foregroundMark x1="85387" y1="78600" x2="85387" y2="78600"/>
                        <a14:foregroundMark x1="88908" y1="77400" x2="88908" y2="77400"/>
                        <a14:foregroundMark x1="88380" y1="82400" x2="88556" y2="82800"/>
                        <a14:foregroundMark x1="92430" y1="82600" x2="92430" y2="82600"/>
                        <a14:foregroundMark x1="88380" y1="84600" x2="88380" y2="84600"/>
                        <a14:foregroundMark x1="91901" y1="87400" x2="91901" y2="87400"/>
                        <a14:foregroundMark x1="94542" y1="87400" x2="94542" y2="87400"/>
                        <a14:foregroundMark x1="91725" y1="90200" x2="91725" y2="90200"/>
                        <a14:foregroundMark x1="94014" y1="93200" x2="94014" y2="93200"/>
                        <a14:foregroundMark x1="95775" y1="90000" x2="95775" y2="90000"/>
                        <a14:foregroundMark x1="97183" y1="92800" x2="97183" y2="92800"/>
                        <a14:foregroundMark x1="96655" y1="96600" x2="97359" y2="96600"/>
                        <a14:foregroundMark x1="94366" y1="97400" x2="94366" y2="97400"/>
                        <a14:foregroundMark x1="90141" y1="92600" x2="90141" y2="92600"/>
                        <a14:foregroundMark x1="84507" y1="93600" x2="84507" y2="93600"/>
                        <a14:foregroundMark x1="88908" y1="94600" x2="88908" y2="94600"/>
                        <a14:foregroundMark x1="87148" y1="91000" x2="87148" y2="91000"/>
                        <a14:foregroundMark x1="80282" y1="90600" x2="80282" y2="90600"/>
                        <a14:foregroundMark x1="83099" y1="96400" x2="83099" y2="96000"/>
                        <a14:foregroundMark x1="81162" y1="92600" x2="81162" y2="92600"/>
                        <a14:foregroundMark x1="78169" y1="92800" x2="78169" y2="92800"/>
                        <a14:foregroundMark x1="75000" y1="93800" x2="75000" y2="93800"/>
                        <a14:foregroundMark x1="73063" y1="92600" x2="73063" y2="92600"/>
                        <a14:foregroundMark x1="69894" y1="95400" x2="69894" y2="95400"/>
                        <a14:foregroundMark x1="67430" y1="91400" x2="67606" y2="91400"/>
                        <a14:foregroundMark x1="67077" y1="93800" x2="67077" y2="93800"/>
                        <a14:foregroundMark x1="64437" y1="92400" x2="64437" y2="92400"/>
                        <a14:foregroundMark x1="63908" y1="95400" x2="63908" y2="95400"/>
                        <a14:foregroundMark x1="62148" y1="91600" x2="62148" y2="91600"/>
                        <a14:foregroundMark x1="59507" y1="93000" x2="59507" y2="93000"/>
                        <a14:foregroundMark x1="57746" y1="93000" x2="57746" y2="93000"/>
                        <a14:foregroundMark x1="57394" y1="98400" x2="57394" y2="98400"/>
                        <a14:foregroundMark x1="55810" y1="95400" x2="55810" y2="95400"/>
                        <a14:foregroundMark x1="3521" y1="88800" x2="3521" y2="88800"/>
                        <a14:backgroundMark x1="99472" y1="98400" x2="99472" y2="98400"/>
                        <a14:backgroundMark x1="880" y1="98400" x2="880" y2="98400"/>
                      </a14:backgroundRemoval>
                    </a14:imgEffect>
                  </a14:imgLayer>
                </a14:imgProps>
              </a:ext>
              <a:ext uri="{28A0092B-C50C-407E-A947-70E740481C1C}">
                <a14:useLocalDpi xmlns:a14="http://schemas.microsoft.com/office/drawing/2010/main" val="0"/>
              </a:ext>
            </a:extLst>
          </a:blip>
          <a:stretch>
            <a:fillRect/>
          </a:stretch>
        </p:blipFill>
        <p:spPr>
          <a:xfrm>
            <a:off x="1694535" y="4158180"/>
            <a:ext cx="2809332" cy="2473004"/>
          </a:xfrm>
          <a:prstGeom prst="rect">
            <a:avLst/>
          </a:prstGeom>
        </p:spPr>
      </p:pic>
      <p:grpSp>
        <p:nvGrpSpPr>
          <p:cNvPr id="17" name="Group 16">
            <a:extLst>
              <a:ext uri="{FF2B5EF4-FFF2-40B4-BE49-F238E27FC236}">
                <a16:creationId xmlns:a16="http://schemas.microsoft.com/office/drawing/2014/main" id="{0692126D-9A35-400C-A509-DC0BF0627CFF}"/>
              </a:ext>
            </a:extLst>
          </p:cNvPr>
          <p:cNvGrpSpPr/>
          <p:nvPr/>
        </p:nvGrpSpPr>
        <p:grpSpPr>
          <a:xfrm>
            <a:off x="2816353" y="2936059"/>
            <a:ext cx="1702312" cy="2501975"/>
            <a:chOff x="0" y="0"/>
            <a:chExt cx="714135" cy="1049572"/>
          </a:xfrm>
        </p:grpSpPr>
        <p:grpSp>
          <p:nvGrpSpPr>
            <p:cNvPr id="18" name="Group 17">
              <a:extLst>
                <a:ext uri="{FF2B5EF4-FFF2-40B4-BE49-F238E27FC236}">
                  <a16:creationId xmlns:a16="http://schemas.microsoft.com/office/drawing/2014/main" id="{CA07416E-608D-4F0C-AAE0-1C193FF263FF}"/>
                </a:ext>
              </a:extLst>
            </p:cNvPr>
            <p:cNvGrpSpPr/>
            <p:nvPr/>
          </p:nvGrpSpPr>
          <p:grpSpPr>
            <a:xfrm>
              <a:off x="11927" y="27829"/>
              <a:ext cx="681990" cy="996950"/>
              <a:chOff x="0" y="0"/>
              <a:chExt cx="725805" cy="1060450"/>
            </a:xfrm>
            <a:effectLst/>
          </p:grpSpPr>
          <p:sp>
            <p:nvSpPr>
              <p:cNvPr id="20" name="Rectangle: Rounded Corners 19">
                <a:extLst>
                  <a:ext uri="{FF2B5EF4-FFF2-40B4-BE49-F238E27FC236}">
                    <a16:creationId xmlns:a16="http://schemas.microsoft.com/office/drawing/2014/main" id="{BF8E1FF1-8303-4F15-ABA5-1CD14B8616A8}"/>
                  </a:ext>
                </a:extLst>
              </p:cNvPr>
              <p:cNvSpPr/>
              <p:nvPr/>
            </p:nvSpPr>
            <p:spPr>
              <a:xfrm>
                <a:off x="0" y="0"/>
                <a:ext cx="725805" cy="1060450"/>
              </a:xfrm>
              <a:prstGeom prst="roundRect">
                <a:avLst/>
              </a:prstGeom>
              <a:solidFill>
                <a:srgbClr val="0099FF"/>
              </a:solidFill>
              <a:ln w="9525"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mbria"/>
                  <a:ea typeface="+mn-ea"/>
                  <a:cs typeface="+mn-cs"/>
                </a:endParaRPr>
              </a:p>
            </p:txBody>
          </p:sp>
          <p:pic>
            <p:nvPicPr>
              <p:cNvPr id="21" name="Graphic 34" descr="Fork and knife with solid fill">
                <a:extLst>
                  <a:ext uri="{FF2B5EF4-FFF2-40B4-BE49-F238E27FC236}">
                    <a16:creationId xmlns:a16="http://schemas.microsoft.com/office/drawing/2014/main" id="{B1732EA3-B725-4B9F-BC79-A87B85F0042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8750" y="114300"/>
                <a:ext cx="425450" cy="425450"/>
              </a:xfrm>
              <a:prstGeom prst="rect">
                <a:avLst/>
              </a:prstGeom>
            </p:spPr>
          </p:pic>
          <p:pic>
            <p:nvPicPr>
              <p:cNvPr id="22" name="Graphic 35" descr="Tea with solid fill">
                <a:extLst>
                  <a:ext uri="{FF2B5EF4-FFF2-40B4-BE49-F238E27FC236}">
                    <a16:creationId xmlns:a16="http://schemas.microsoft.com/office/drawing/2014/main" id="{768DA2DF-2524-46A4-AAB8-1C75C2A00D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9906" y="539767"/>
                <a:ext cx="425450" cy="425450"/>
              </a:xfrm>
              <a:prstGeom prst="rect">
                <a:avLst/>
              </a:prstGeom>
            </p:spPr>
          </p:pic>
        </p:grpSp>
        <p:sp>
          <p:nvSpPr>
            <p:cNvPr id="19" name="Rectangle: Rounded Corners 18">
              <a:extLst>
                <a:ext uri="{FF2B5EF4-FFF2-40B4-BE49-F238E27FC236}">
                  <a16:creationId xmlns:a16="http://schemas.microsoft.com/office/drawing/2014/main" id="{2A289F6D-0E2A-42E1-AF88-0E4883FCC4D8}"/>
                </a:ext>
              </a:extLst>
            </p:cNvPr>
            <p:cNvSpPr/>
            <p:nvPr/>
          </p:nvSpPr>
          <p:spPr>
            <a:xfrm>
              <a:off x="0" y="0"/>
              <a:ext cx="714135" cy="1049572"/>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mbria"/>
                <a:ea typeface="+mn-ea"/>
                <a:cs typeface="+mn-cs"/>
              </a:endParaRPr>
            </a:p>
          </p:txBody>
        </p:sp>
      </p:grpSp>
    </p:spTree>
    <p:extLst>
      <p:ext uri="{BB962C8B-B14F-4D97-AF65-F5344CB8AC3E}">
        <p14:creationId xmlns:p14="http://schemas.microsoft.com/office/powerpoint/2010/main" val="335717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44" y="386363"/>
            <a:ext cx="9135956" cy="6085275"/>
          </a:xfrm>
          <a:prstGeom prst="rect">
            <a:avLst/>
          </a:prstGeom>
        </p:spPr>
      </p:pic>
      <p:sp>
        <p:nvSpPr>
          <p:cNvPr id="3" name="TextBox 2">
            <a:extLst>
              <a:ext uri="{FF2B5EF4-FFF2-40B4-BE49-F238E27FC236}">
                <a16:creationId xmlns:a16="http://schemas.microsoft.com/office/drawing/2014/main" id="{73B2520A-A762-49A6-AAA0-71A3647FA074}"/>
              </a:ext>
            </a:extLst>
          </p:cNvPr>
          <p:cNvSpPr txBox="1">
            <a:spLocks noChangeArrowheads="1"/>
          </p:cNvSpPr>
          <p:nvPr/>
        </p:nvSpPr>
        <p:spPr bwMode="auto">
          <a:xfrm>
            <a:off x="9525" y="5347889"/>
            <a:ext cx="9124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b="1" dirty="0">
                <a:solidFill>
                  <a:srgbClr val="FFFFFF"/>
                </a:solidFill>
                <a:latin typeface="Century Gothic" panose="020B0502020202020204" pitchFamily="34" charset="0"/>
              </a:rPr>
              <a:t>The Rules</a:t>
            </a:r>
          </a:p>
        </p:txBody>
      </p:sp>
      <p:sp>
        <p:nvSpPr>
          <p:cNvPr id="4" name="TextBox 1">
            <a:extLst>
              <a:ext uri="{FF2B5EF4-FFF2-40B4-BE49-F238E27FC236}">
                <a16:creationId xmlns:a16="http://schemas.microsoft.com/office/drawing/2014/main" id="{21E6327F-981D-4B93-8CEA-5C940CD624D1}"/>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ea typeface="MS PGothic" panose="020B0600070205080204" pitchFamily="34" charset="-128"/>
              </a:rPr>
              <a:t>Picture copyright-free from </a:t>
            </a:r>
            <a:r>
              <a:rPr lang="en-GB" altLang="en-US" sz="1100" i="1" dirty="0" err="1">
                <a:solidFill>
                  <a:srgbClr val="FFFFFF"/>
                </a:solidFill>
                <a:latin typeface="Century Gothic" panose="020B0502020202020204" pitchFamily="34" charset="0"/>
                <a:ea typeface="MS PGothic" panose="020B0600070205080204" pitchFamily="34" charset="-128"/>
              </a:rPr>
              <a:t>pixabay</a:t>
            </a:r>
            <a:endParaRPr lang="en-GB" altLang="en-US" sz="1100" i="1" dirty="0">
              <a:solidFill>
                <a:srgbClr val="FFFFFF"/>
              </a:solidFill>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287557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BB576D-CCA9-4A0F-8F19-BD566F6BF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565" y="565626"/>
            <a:ext cx="6484871" cy="5726748"/>
          </a:xfrm>
          <a:prstGeom prst="rect">
            <a:avLst/>
          </a:prstGeom>
        </p:spPr>
      </p:pic>
      <p:sp>
        <p:nvSpPr>
          <p:cNvPr id="3" name="TextBox 1">
            <a:extLst>
              <a:ext uri="{FF2B5EF4-FFF2-40B4-BE49-F238E27FC236}">
                <a16:creationId xmlns:a16="http://schemas.microsoft.com/office/drawing/2014/main" id="{0B9B2EF0-F817-4327-8365-CBC504730AC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ea typeface="MS PGothic" panose="020B0600070205080204" pitchFamily="34" charset="-128"/>
              </a:rPr>
              <a:t>Picture © Department of Transport</a:t>
            </a:r>
          </a:p>
        </p:txBody>
      </p:sp>
    </p:spTree>
    <p:extLst>
      <p:ext uri="{BB962C8B-B14F-4D97-AF65-F5344CB8AC3E}">
        <p14:creationId xmlns:p14="http://schemas.microsoft.com/office/powerpoint/2010/main" val="220946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55D367-984A-44B1-AF20-55B924560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
        <p:nvSpPr>
          <p:cNvPr id="5" name="TextBox 1">
            <a:extLst>
              <a:ext uri="{FF2B5EF4-FFF2-40B4-BE49-F238E27FC236}">
                <a16:creationId xmlns:a16="http://schemas.microsoft.com/office/drawing/2014/main" id="{0B9B2EF0-F817-4327-8365-CBC504730AC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ea typeface="MS PGothic" panose="020B0600070205080204" pitchFamily="34" charset="-128"/>
              </a:rPr>
              <a:t>Picture © Department of Transport</a:t>
            </a:r>
          </a:p>
        </p:txBody>
      </p:sp>
    </p:spTree>
    <p:extLst>
      <p:ext uri="{BB962C8B-B14F-4D97-AF65-F5344CB8AC3E}">
        <p14:creationId xmlns:p14="http://schemas.microsoft.com/office/powerpoint/2010/main" val="45085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3FA297C-088E-43A2-AC4C-76C9996EAB69}"/>
              </a:ext>
            </a:extLst>
          </p:cNvPr>
          <p:cNvGrpSpPr/>
          <p:nvPr/>
        </p:nvGrpSpPr>
        <p:grpSpPr>
          <a:xfrm>
            <a:off x="2410719" y="252455"/>
            <a:ext cx="4322563" cy="6353090"/>
            <a:chOff x="0" y="0"/>
            <a:chExt cx="714135" cy="1049572"/>
          </a:xfrm>
        </p:grpSpPr>
        <p:grpSp>
          <p:nvGrpSpPr>
            <p:cNvPr id="13" name="Group 12">
              <a:extLst>
                <a:ext uri="{FF2B5EF4-FFF2-40B4-BE49-F238E27FC236}">
                  <a16:creationId xmlns:a16="http://schemas.microsoft.com/office/drawing/2014/main" id="{44442A5C-ADC1-485D-9E87-194DA7B18BCE}"/>
                </a:ext>
              </a:extLst>
            </p:cNvPr>
            <p:cNvGrpSpPr/>
            <p:nvPr/>
          </p:nvGrpSpPr>
          <p:grpSpPr>
            <a:xfrm>
              <a:off x="11927" y="27829"/>
              <a:ext cx="681990" cy="996950"/>
              <a:chOff x="0" y="0"/>
              <a:chExt cx="725805" cy="1060450"/>
            </a:xfrm>
            <a:effectLst/>
          </p:grpSpPr>
          <p:sp>
            <p:nvSpPr>
              <p:cNvPr id="15" name="Rectangle: Rounded Corners 14">
                <a:extLst>
                  <a:ext uri="{FF2B5EF4-FFF2-40B4-BE49-F238E27FC236}">
                    <a16:creationId xmlns:a16="http://schemas.microsoft.com/office/drawing/2014/main" id="{29C2615F-F51D-43CC-B095-D3047207ECC8}"/>
                  </a:ext>
                </a:extLst>
              </p:cNvPr>
              <p:cNvSpPr/>
              <p:nvPr/>
            </p:nvSpPr>
            <p:spPr>
              <a:xfrm>
                <a:off x="0" y="0"/>
                <a:ext cx="725805" cy="1060450"/>
              </a:xfrm>
              <a:prstGeom prst="roundRect">
                <a:avLst/>
              </a:prstGeom>
              <a:solidFill>
                <a:srgbClr val="0099FF"/>
              </a:solidFill>
              <a:ln w="381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mbria"/>
                  <a:ea typeface="+mn-ea"/>
                  <a:cs typeface="+mn-cs"/>
                </a:endParaRPr>
              </a:p>
            </p:txBody>
          </p:sp>
          <p:pic>
            <p:nvPicPr>
              <p:cNvPr id="16" name="Graphic 34" descr="Fork and knife with solid fill">
                <a:extLst>
                  <a:ext uri="{FF2B5EF4-FFF2-40B4-BE49-F238E27FC236}">
                    <a16:creationId xmlns:a16="http://schemas.microsoft.com/office/drawing/2014/main" id="{F3BCFE05-C540-4894-994A-BE0AD10E82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750" y="114300"/>
                <a:ext cx="425450" cy="425450"/>
              </a:xfrm>
              <a:prstGeom prst="rect">
                <a:avLst/>
              </a:prstGeom>
            </p:spPr>
          </p:pic>
          <p:pic>
            <p:nvPicPr>
              <p:cNvPr id="17" name="Graphic 35" descr="Tea with solid fill">
                <a:extLst>
                  <a:ext uri="{FF2B5EF4-FFF2-40B4-BE49-F238E27FC236}">
                    <a16:creationId xmlns:a16="http://schemas.microsoft.com/office/drawing/2014/main" id="{C0F517C8-B614-4A35-B46C-5B84FD852E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906" y="539767"/>
                <a:ext cx="425450" cy="425450"/>
              </a:xfrm>
              <a:prstGeom prst="rect">
                <a:avLst/>
              </a:prstGeom>
            </p:spPr>
          </p:pic>
        </p:grpSp>
        <p:sp>
          <p:nvSpPr>
            <p:cNvPr id="14" name="Rectangle: Rounded Corners 13">
              <a:extLst>
                <a:ext uri="{FF2B5EF4-FFF2-40B4-BE49-F238E27FC236}">
                  <a16:creationId xmlns:a16="http://schemas.microsoft.com/office/drawing/2014/main" id="{EF857626-215B-4944-8F42-7F1C63D53D5D}"/>
                </a:ext>
              </a:extLst>
            </p:cNvPr>
            <p:cNvSpPr/>
            <p:nvPr/>
          </p:nvSpPr>
          <p:spPr>
            <a:xfrm>
              <a:off x="0" y="0"/>
              <a:ext cx="714135" cy="1049572"/>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mbria"/>
                <a:ea typeface="+mn-ea"/>
                <a:cs typeface="+mn-cs"/>
              </a:endParaRPr>
            </a:p>
          </p:txBody>
        </p:sp>
      </p:grpSp>
    </p:spTree>
    <p:extLst>
      <p:ext uri="{BB962C8B-B14F-4D97-AF65-F5344CB8AC3E}">
        <p14:creationId xmlns:p14="http://schemas.microsoft.com/office/powerpoint/2010/main" val="23116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080925-FA22-4D05-B75C-47D8B3F36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637" y="593679"/>
            <a:ext cx="6426727" cy="5670643"/>
          </a:xfrm>
          <a:prstGeom prst="rect">
            <a:avLst/>
          </a:prstGeom>
        </p:spPr>
      </p:pic>
      <p:sp>
        <p:nvSpPr>
          <p:cNvPr id="6" name="TextBox 1">
            <a:extLst>
              <a:ext uri="{FF2B5EF4-FFF2-40B4-BE49-F238E27FC236}">
                <a16:creationId xmlns:a16="http://schemas.microsoft.com/office/drawing/2014/main" id="{0B9B2EF0-F817-4327-8365-CBC504730AC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ea typeface="MS PGothic" panose="020B0600070205080204" pitchFamily="34" charset="-128"/>
              </a:rPr>
              <a:t>Picture © Department of Transport</a:t>
            </a:r>
          </a:p>
        </p:txBody>
      </p:sp>
    </p:spTree>
    <p:extLst>
      <p:ext uri="{BB962C8B-B14F-4D97-AF65-F5344CB8AC3E}">
        <p14:creationId xmlns:p14="http://schemas.microsoft.com/office/powerpoint/2010/main" val="21360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E68AD-3C1C-4E7A-AE0F-582EA3F1C77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0000" l="21362" r="78503">
                        <a14:foregroundMark x1="42152" y1="27692" x2="48101" y2="60192"/>
                        <a14:foregroundMark x1="48101" y1="60192" x2="42658" y2="58462"/>
                        <a14:foregroundMark x1="40506" y1="37692" x2="42532" y2="56731"/>
                        <a14:foregroundMark x1="42532" y1="56731" x2="41519" y2="68846"/>
                        <a14:foregroundMark x1="36709" y1="36923" x2="46962" y2="35000"/>
                        <a14:foregroundMark x1="46962" y1="35000" x2="47595" y2="36154"/>
                        <a14:foregroundMark x1="35443" y1="34423" x2="45190" y2="30000"/>
                        <a14:foregroundMark x1="45190" y1="30000" x2="49241" y2="36923"/>
                        <a14:foregroundMark x1="47722" y1="16154" x2="67848" y2="16154"/>
                        <a14:foregroundMark x1="67848" y1="16154" x2="70886" y2="30769"/>
                        <a14:foregroundMark x1="70886" y1="30769" x2="68101" y2="77885"/>
                        <a14:foregroundMark x1="68101" y1="77885" x2="61139" y2="88846"/>
                        <a14:foregroundMark x1="61139" y1="88846" x2="30886" y2="88077"/>
                        <a14:foregroundMark x1="30886" y1="88077" x2="29367" y2="22308"/>
                        <a14:foregroundMark x1="29367" y1="22308" x2="39114" y2="16923"/>
                        <a14:foregroundMark x1="39114" y1="16923" x2="46835" y2="16923"/>
                        <a14:foregroundMark x1="44304" y1="15962" x2="44304" y2="15962"/>
                        <a14:foregroundMark x1="37215" y1="15962" x2="37215" y2="15962"/>
                        <a14:foregroundMark x1="33544" y1="15192" x2="33544" y2="15192"/>
                        <a14:foregroundMark x1="31392" y1="15769" x2="31392" y2="15769"/>
                        <a14:foregroundMark x1="27595" y1="29038" x2="27595" y2="29038"/>
                        <a14:foregroundMark x1="27595" y1="41923" x2="27595" y2="41923"/>
                        <a14:foregroundMark x1="28861" y1="27692" x2="28861" y2="27692"/>
                        <a14:foregroundMark x1="28354" y1="35000" x2="28354" y2="35000"/>
                        <a14:foregroundMark x1="28481" y1="39231" x2="28481" y2="39231"/>
                        <a14:foregroundMark x1="28354" y1="43846" x2="28354" y2="43846"/>
                        <a14:foregroundMark x1="28481" y1="47500" x2="28481" y2="47500"/>
                        <a14:foregroundMark x1="28481" y1="52115" x2="28481" y2="53077"/>
                        <a14:foregroundMark x1="28354" y1="58462" x2="28354" y2="58462"/>
                        <a14:foregroundMark x1="28101" y1="62308" x2="28101" y2="62308"/>
                        <a14:foregroundMark x1="28481" y1="65385" x2="28608" y2="66154"/>
                        <a14:foregroundMark x1="28861" y1="69615" x2="28861" y2="69615"/>
                        <a14:foregroundMark x1="28987" y1="73077" x2="28987" y2="73077"/>
                        <a14:foregroundMark x1="27975" y1="79808" x2="27975" y2="79808"/>
                        <a14:foregroundMark x1="28481" y1="76923" x2="28481" y2="76923"/>
                        <a14:foregroundMark x1="65063" y1="89615" x2="65063" y2="89615"/>
                        <a14:foregroundMark x1="69367" y1="89615" x2="69367" y2="89615"/>
                        <a14:foregroundMark x1="71013" y1="86923" x2="71013" y2="86923"/>
                        <a14:foregroundMark x1="70633" y1="80385" x2="70633" y2="80385"/>
                        <a14:foregroundMark x1="70380" y1="73846" x2="70380" y2="73846"/>
                        <a14:foregroundMark x1="70886" y1="66538" x2="70886" y2="66538"/>
                        <a14:foregroundMark x1="70886" y1="56731" x2="70886" y2="56731"/>
                        <a14:foregroundMark x1="34430" y1="39615" x2="34430" y2="39615"/>
                      </a14:backgroundRemoval>
                    </a14:imgEffect>
                  </a14:imgLayer>
                </a14:imgProps>
              </a:ext>
              <a:ext uri="{28A0092B-C50C-407E-A947-70E740481C1C}">
                <a14:useLocalDpi xmlns:a14="http://schemas.microsoft.com/office/drawing/2010/main" val="0"/>
              </a:ext>
            </a:extLst>
          </a:blip>
          <a:srcRect l="14220" t="10854" r="14354" b="6335"/>
          <a:stretch/>
        </p:blipFill>
        <p:spPr>
          <a:xfrm>
            <a:off x="790989" y="543560"/>
            <a:ext cx="7562022" cy="5770881"/>
          </a:xfrm>
          <a:prstGeom prst="rect">
            <a:avLst/>
          </a:prstGeom>
        </p:spPr>
      </p:pic>
      <p:sp>
        <p:nvSpPr>
          <p:cNvPr id="5" name="TextBox 1">
            <a:extLst>
              <a:ext uri="{FF2B5EF4-FFF2-40B4-BE49-F238E27FC236}">
                <a16:creationId xmlns:a16="http://schemas.microsoft.com/office/drawing/2014/main" id="{0B9B2EF0-F817-4327-8365-CBC504730AC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ea typeface="MS PGothic" panose="020B0600070205080204" pitchFamily="34" charset="-128"/>
              </a:rPr>
              <a:t>Picture © Department of Transport</a:t>
            </a:r>
          </a:p>
        </p:txBody>
      </p:sp>
    </p:spTree>
    <p:extLst>
      <p:ext uri="{BB962C8B-B14F-4D97-AF65-F5344CB8AC3E}">
        <p14:creationId xmlns:p14="http://schemas.microsoft.com/office/powerpoint/2010/main" val="15941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1403</TotalTime>
  <Words>1206</Words>
  <Application>Microsoft Office PowerPoint</Application>
  <PresentationFormat>On-screen Show (4:3)</PresentationFormat>
  <Paragraphs>73</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Avenir Next LT Pro</vt:lpstr>
      <vt:lpstr>Calibri</vt:lpstr>
      <vt:lpstr>Cambria</vt:lpstr>
      <vt:lpstr>Century Gothic</vt:lpstr>
      <vt:lpstr>Symbol</vt:lpstr>
      <vt:lpstr> Black </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93</cp:revision>
  <dcterms:created xsi:type="dcterms:W3CDTF">2018-11-27T23:30:45Z</dcterms:created>
  <dcterms:modified xsi:type="dcterms:W3CDTF">2023-09-18T14:47:14Z</dcterms:modified>
</cp:coreProperties>
</file>